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71" r:id="rId4"/>
    <p:sldId id="272" r:id="rId5"/>
    <p:sldId id="274" r:id="rId6"/>
    <p:sldId id="258" r:id="rId7"/>
    <p:sldId id="1265" r:id="rId8"/>
    <p:sldId id="1264" r:id="rId9"/>
    <p:sldId id="278" r:id="rId10"/>
    <p:sldId id="973" r:id="rId11"/>
    <p:sldId id="977" r:id="rId12"/>
    <p:sldId id="1269" r:id="rId13"/>
    <p:sldId id="979" r:id="rId14"/>
    <p:sldId id="982" r:id="rId15"/>
    <p:sldId id="980" r:id="rId16"/>
    <p:sldId id="263" r:id="rId17"/>
    <p:sldId id="264" r:id="rId18"/>
    <p:sldId id="266" r:id="rId19"/>
    <p:sldId id="267" r:id="rId20"/>
    <p:sldId id="268" r:id="rId21"/>
    <p:sldId id="269" r:id="rId22"/>
    <p:sldId id="270" r:id="rId23"/>
    <p:sldId id="275" r:id="rId24"/>
    <p:sldId id="280" r:id="rId25"/>
    <p:sldId id="283" r:id="rId26"/>
    <p:sldId id="285" r:id="rId27"/>
    <p:sldId id="286" r:id="rId28"/>
    <p:sldId id="287" r:id="rId29"/>
    <p:sldId id="288" r:id="rId30"/>
    <p:sldId id="291" r:id="rId31"/>
    <p:sldId id="360" r:id="rId32"/>
    <p:sldId id="292" r:id="rId33"/>
    <p:sldId id="297" r:id="rId34"/>
    <p:sldId id="302" r:id="rId35"/>
    <p:sldId id="305" r:id="rId36"/>
    <p:sldId id="306" r:id="rId37"/>
    <p:sldId id="309" r:id="rId38"/>
    <p:sldId id="308" r:id="rId39"/>
    <p:sldId id="307" r:id="rId40"/>
    <p:sldId id="289" r:id="rId41"/>
    <p:sldId id="310" r:id="rId42"/>
    <p:sldId id="311" r:id="rId43"/>
    <p:sldId id="312" r:id="rId44"/>
    <p:sldId id="353" r:id="rId45"/>
    <p:sldId id="294" r:id="rId46"/>
    <p:sldId id="314" r:id="rId47"/>
    <p:sldId id="295" r:id="rId48"/>
    <p:sldId id="315" r:id="rId49"/>
    <p:sldId id="337" r:id="rId50"/>
    <p:sldId id="339" r:id="rId51"/>
    <p:sldId id="340" r:id="rId52"/>
    <p:sldId id="341" r:id="rId53"/>
    <p:sldId id="347" r:id="rId54"/>
    <p:sldId id="349" r:id="rId55"/>
    <p:sldId id="350" r:id="rId56"/>
    <p:sldId id="351" r:id="rId57"/>
    <p:sldId id="282" r:id="rId58"/>
    <p:sldId id="354" r:id="rId59"/>
    <p:sldId id="355" r:id="rId60"/>
    <p:sldId id="356" r:id="rId61"/>
    <p:sldId id="357" r:id="rId62"/>
    <p:sldId id="273" r:id="rId63"/>
    <p:sldId id="358" r:id="rId64"/>
    <p:sldId id="359" r:id="rId65"/>
    <p:sldId id="352" r:id="rId6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86385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outlineViewPr>
    <p:cViewPr>
      <p:scale>
        <a:sx n="33" d="100"/>
        <a:sy n="33" d="100"/>
      </p:scale>
      <p:origin x="0" y="-111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43C3AFB1-1B69-0E44-B35D-DAF17DA83E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345B508-AD54-1C4C-8C2C-6FF2D4FCE5EB}"/>
              </a:ext>
            </a:extLst>
          </p:cNvPr>
          <p:cNvSpPr/>
          <p:nvPr/>
        </p:nvSpPr>
        <p:spPr>
          <a:xfrm>
            <a:off x="3937000" y="0"/>
            <a:ext cx="4457700" cy="243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70DACD-F7C3-2C41-8D9E-54893916B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4" y="3370138"/>
            <a:ext cx="10657114" cy="893104"/>
          </a:xfrm>
          <a:prstGeom prst="rect">
            <a:avLst/>
          </a:prstGeom>
        </p:spPr>
        <p:txBody>
          <a:bodyPr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4127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0668000" y="82626"/>
            <a:ext cx="988060" cy="906144"/>
          </a:xfrm>
          <a:custGeom>
            <a:avLst/>
            <a:gdLst/>
            <a:ahLst/>
            <a:cxnLst/>
            <a:rect l="l" t="t" r="r" b="b"/>
            <a:pathLst>
              <a:path w="988059" h="906144">
                <a:moveTo>
                  <a:pt x="883221" y="0"/>
                </a:moveTo>
                <a:lnTo>
                  <a:pt x="0" y="731558"/>
                </a:lnTo>
                <a:lnTo>
                  <a:pt x="16916" y="905840"/>
                </a:lnTo>
                <a:lnTo>
                  <a:pt x="987602" y="38201"/>
                </a:lnTo>
                <a:lnTo>
                  <a:pt x="883221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620290" y="460980"/>
            <a:ext cx="680085" cy="680085"/>
          </a:xfrm>
          <a:custGeom>
            <a:avLst/>
            <a:gdLst/>
            <a:ahLst/>
            <a:cxnLst/>
            <a:rect l="l" t="t" r="r" b="b"/>
            <a:pathLst>
              <a:path w="680085" h="680085">
                <a:moveTo>
                  <a:pt x="339810" y="0"/>
                </a:moveTo>
                <a:lnTo>
                  <a:pt x="296422" y="2764"/>
                </a:lnTo>
                <a:lnTo>
                  <a:pt x="253607" y="11058"/>
                </a:lnTo>
                <a:lnTo>
                  <a:pt x="211937" y="24881"/>
                </a:lnTo>
                <a:lnTo>
                  <a:pt x="171986" y="44234"/>
                </a:lnTo>
                <a:lnTo>
                  <a:pt x="134324" y="69115"/>
                </a:lnTo>
                <a:lnTo>
                  <a:pt x="99526" y="99526"/>
                </a:lnTo>
                <a:lnTo>
                  <a:pt x="69115" y="134324"/>
                </a:lnTo>
                <a:lnTo>
                  <a:pt x="44234" y="171986"/>
                </a:lnTo>
                <a:lnTo>
                  <a:pt x="24881" y="211937"/>
                </a:lnTo>
                <a:lnTo>
                  <a:pt x="11058" y="253607"/>
                </a:lnTo>
                <a:lnTo>
                  <a:pt x="2764" y="296422"/>
                </a:lnTo>
                <a:lnTo>
                  <a:pt x="0" y="339810"/>
                </a:lnTo>
                <a:lnTo>
                  <a:pt x="2764" y="383198"/>
                </a:lnTo>
                <a:lnTo>
                  <a:pt x="11058" y="426013"/>
                </a:lnTo>
                <a:lnTo>
                  <a:pt x="24881" y="467683"/>
                </a:lnTo>
                <a:lnTo>
                  <a:pt x="44234" y="507635"/>
                </a:lnTo>
                <a:lnTo>
                  <a:pt x="69115" y="545296"/>
                </a:lnTo>
                <a:lnTo>
                  <a:pt x="99526" y="580094"/>
                </a:lnTo>
                <a:lnTo>
                  <a:pt x="134324" y="610505"/>
                </a:lnTo>
                <a:lnTo>
                  <a:pt x="171986" y="635387"/>
                </a:lnTo>
                <a:lnTo>
                  <a:pt x="211937" y="654739"/>
                </a:lnTo>
                <a:lnTo>
                  <a:pt x="253607" y="668562"/>
                </a:lnTo>
                <a:lnTo>
                  <a:pt x="296422" y="676856"/>
                </a:lnTo>
                <a:lnTo>
                  <a:pt x="339810" y="679621"/>
                </a:lnTo>
                <a:lnTo>
                  <a:pt x="383198" y="676856"/>
                </a:lnTo>
                <a:lnTo>
                  <a:pt x="426013" y="668562"/>
                </a:lnTo>
                <a:lnTo>
                  <a:pt x="467683" y="654739"/>
                </a:lnTo>
                <a:lnTo>
                  <a:pt x="507635" y="635387"/>
                </a:lnTo>
                <a:lnTo>
                  <a:pt x="545296" y="610505"/>
                </a:lnTo>
                <a:lnTo>
                  <a:pt x="580094" y="580094"/>
                </a:lnTo>
                <a:lnTo>
                  <a:pt x="610505" y="545296"/>
                </a:lnTo>
                <a:lnTo>
                  <a:pt x="635387" y="507635"/>
                </a:lnTo>
                <a:lnTo>
                  <a:pt x="654739" y="467683"/>
                </a:lnTo>
                <a:lnTo>
                  <a:pt x="668562" y="426013"/>
                </a:lnTo>
                <a:lnTo>
                  <a:pt x="676856" y="383198"/>
                </a:lnTo>
                <a:lnTo>
                  <a:pt x="679621" y="339810"/>
                </a:lnTo>
                <a:lnTo>
                  <a:pt x="676856" y="296422"/>
                </a:lnTo>
                <a:lnTo>
                  <a:pt x="668562" y="253607"/>
                </a:lnTo>
                <a:lnTo>
                  <a:pt x="654739" y="211937"/>
                </a:lnTo>
                <a:lnTo>
                  <a:pt x="635387" y="171986"/>
                </a:lnTo>
                <a:lnTo>
                  <a:pt x="610505" y="134324"/>
                </a:lnTo>
                <a:lnTo>
                  <a:pt x="580094" y="99526"/>
                </a:lnTo>
                <a:lnTo>
                  <a:pt x="545296" y="69115"/>
                </a:lnTo>
                <a:lnTo>
                  <a:pt x="507635" y="44234"/>
                </a:lnTo>
                <a:lnTo>
                  <a:pt x="467683" y="24881"/>
                </a:lnTo>
                <a:lnTo>
                  <a:pt x="426013" y="11058"/>
                </a:lnTo>
                <a:lnTo>
                  <a:pt x="383198" y="2764"/>
                </a:lnTo>
                <a:lnTo>
                  <a:pt x="33981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9761145" y="-2540"/>
            <a:ext cx="967105" cy="778510"/>
          </a:xfrm>
          <a:custGeom>
            <a:avLst/>
            <a:gdLst/>
            <a:ahLst/>
            <a:cxnLst/>
            <a:rect l="l" t="t" r="r" b="b"/>
            <a:pathLst>
              <a:path w="967104" h="778510">
                <a:moveTo>
                  <a:pt x="866591" y="0"/>
                </a:moveTo>
                <a:lnTo>
                  <a:pt x="100116" y="0"/>
                </a:lnTo>
                <a:lnTo>
                  <a:pt x="82379" y="23683"/>
                </a:lnTo>
                <a:lnTo>
                  <a:pt x="58842" y="62213"/>
                </a:lnTo>
                <a:lnTo>
                  <a:pt x="39228" y="102320"/>
                </a:lnTo>
                <a:lnTo>
                  <a:pt x="23537" y="143718"/>
                </a:lnTo>
                <a:lnTo>
                  <a:pt x="11768" y="186120"/>
                </a:lnTo>
                <a:lnTo>
                  <a:pt x="3922" y="229238"/>
                </a:lnTo>
                <a:lnTo>
                  <a:pt x="0" y="272787"/>
                </a:lnTo>
                <a:lnTo>
                  <a:pt x="0" y="316479"/>
                </a:lnTo>
                <a:lnTo>
                  <a:pt x="3922" y="360028"/>
                </a:lnTo>
                <a:lnTo>
                  <a:pt x="11768" y="403146"/>
                </a:lnTo>
                <a:lnTo>
                  <a:pt x="23537" y="445548"/>
                </a:lnTo>
                <a:lnTo>
                  <a:pt x="39228" y="486946"/>
                </a:lnTo>
                <a:lnTo>
                  <a:pt x="58842" y="527053"/>
                </a:lnTo>
                <a:lnTo>
                  <a:pt x="82379" y="565584"/>
                </a:lnTo>
                <a:lnTo>
                  <a:pt x="109839" y="602250"/>
                </a:lnTo>
                <a:lnTo>
                  <a:pt x="141222" y="636765"/>
                </a:lnTo>
                <a:lnTo>
                  <a:pt x="175739" y="668148"/>
                </a:lnTo>
                <a:lnTo>
                  <a:pt x="212407" y="695608"/>
                </a:lnTo>
                <a:lnTo>
                  <a:pt x="250938" y="719145"/>
                </a:lnTo>
                <a:lnTo>
                  <a:pt x="291046" y="738759"/>
                </a:lnTo>
                <a:lnTo>
                  <a:pt x="332444" y="754450"/>
                </a:lnTo>
                <a:lnTo>
                  <a:pt x="374846" y="766219"/>
                </a:lnTo>
                <a:lnTo>
                  <a:pt x="417964" y="774065"/>
                </a:lnTo>
                <a:lnTo>
                  <a:pt x="461513" y="777987"/>
                </a:lnTo>
                <a:lnTo>
                  <a:pt x="505204" y="777987"/>
                </a:lnTo>
                <a:lnTo>
                  <a:pt x="548752" y="774065"/>
                </a:lnTo>
                <a:lnTo>
                  <a:pt x="591870" y="766219"/>
                </a:lnTo>
                <a:lnTo>
                  <a:pt x="634271" y="754450"/>
                </a:lnTo>
                <a:lnTo>
                  <a:pt x="675668" y="738759"/>
                </a:lnTo>
                <a:lnTo>
                  <a:pt x="715775" y="719145"/>
                </a:lnTo>
                <a:lnTo>
                  <a:pt x="754305" y="695608"/>
                </a:lnTo>
                <a:lnTo>
                  <a:pt x="790970" y="668148"/>
                </a:lnTo>
                <a:lnTo>
                  <a:pt x="825485" y="636765"/>
                </a:lnTo>
                <a:lnTo>
                  <a:pt x="856868" y="602250"/>
                </a:lnTo>
                <a:lnTo>
                  <a:pt x="884328" y="565584"/>
                </a:lnTo>
                <a:lnTo>
                  <a:pt x="907865" y="527053"/>
                </a:lnTo>
                <a:lnTo>
                  <a:pt x="927479" y="486946"/>
                </a:lnTo>
                <a:lnTo>
                  <a:pt x="943171" y="445548"/>
                </a:lnTo>
                <a:lnTo>
                  <a:pt x="954939" y="403146"/>
                </a:lnTo>
                <a:lnTo>
                  <a:pt x="962785" y="360028"/>
                </a:lnTo>
                <a:lnTo>
                  <a:pt x="966708" y="316479"/>
                </a:lnTo>
                <a:lnTo>
                  <a:pt x="966708" y="272787"/>
                </a:lnTo>
                <a:lnTo>
                  <a:pt x="962785" y="229238"/>
                </a:lnTo>
                <a:lnTo>
                  <a:pt x="954939" y="186120"/>
                </a:lnTo>
                <a:lnTo>
                  <a:pt x="943171" y="143718"/>
                </a:lnTo>
                <a:lnTo>
                  <a:pt x="927479" y="102320"/>
                </a:lnTo>
                <a:lnTo>
                  <a:pt x="907865" y="62213"/>
                </a:lnTo>
                <a:lnTo>
                  <a:pt x="884328" y="23683"/>
                </a:lnTo>
                <a:lnTo>
                  <a:pt x="866591" y="0"/>
                </a:lnTo>
                <a:close/>
              </a:path>
            </a:pathLst>
          </a:custGeom>
          <a:solidFill>
            <a:srgbClr val="E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2895600" y="197713"/>
            <a:ext cx="7236460" cy="778510"/>
          </a:xfrm>
          <a:custGeom>
            <a:avLst/>
            <a:gdLst/>
            <a:ahLst/>
            <a:cxnLst/>
            <a:rect l="l" t="t" r="r" b="b"/>
            <a:pathLst>
              <a:path w="4949190" h="778510">
                <a:moveTo>
                  <a:pt x="0" y="0"/>
                </a:moveTo>
                <a:lnTo>
                  <a:pt x="4948872" y="0"/>
                </a:lnTo>
                <a:lnTo>
                  <a:pt x="4948872" y="778471"/>
                </a:lnTo>
                <a:lnTo>
                  <a:pt x="0" y="778471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2895600" y="197713"/>
            <a:ext cx="7236460" cy="778510"/>
          </a:xfrm>
          <a:custGeom>
            <a:avLst/>
            <a:gdLst/>
            <a:ahLst/>
            <a:cxnLst/>
            <a:rect l="l" t="t" r="r" b="b"/>
            <a:pathLst>
              <a:path w="4949190" h="778510">
                <a:moveTo>
                  <a:pt x="0" y="0"/>
                </a:moveTo>
                <a:lnTo>
                  <a:pt x="4948872" y="0"/>
                </a:lnTo>
                <a:lnTo>
                  <a:pt x="4948872" y="778475"/>
                </a:lnTo>
                <a:lnTo>
                  <a:pt x="0" y="778475"/>
                </a:lnTo>
                <a:lnTo>
                  <a:pt x="0" y="0"/>
                </a:lnTo>
                <a:close/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63816" y="309741"/>
            <a:ext cx="7102305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sz="3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E53DA951-B45D-1B40-846A-64C93ECC8134}"/>
              </a:ext>
            </a:extLst>
          </p:cNvPr>
          <p:cNvSpPr/>
          <p:nvPr/>
        </p:nvSpPr>
        <p:spPr>
          <a:xfrm>
            <a:off x="88900" y="0"/>
            <a:ext cx="2082800" cy="109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B60B72-D1E3-2D41-930B-C5E81D649C0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2"/>
            <a:ext cx="11198860" cy="5415687"/>
          </a:xfrm>
          <a:prstGeom prst="rect">
            <a:avLst/>
          </a:prstGeom>
        </p:spPr>
        <p:txBody>
          <a:bodyPr lIns="90000" anchor="ctr"/>
          <a:lstStyle>
            <a:lvl1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533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F7340E-08F8-B845-A057-CE85CD005B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98CC9-B68F-0341-8C13-60B8F6283A8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/>
          <a:lstStyle/>
          <a:p>
            <a:fld id="{FA7F2292-432A-A745-B3F4-3B6C7F2C7C32}" type="datetimeFigureOut">
              <a:rPr lang="ru-RU" smtClean="0"/>
              <a:t>29.11.2020</a:t>
            </a:fld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25EDD-E4D0-FD4F-AF84-DB72C6D3D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/>
          <a:lstStyle/>
          <a:p>
            <a:fld id="{927E14FA-C693-0942-8529-F2C6013C6EFD}" type="slidenum">
              <a:rPr lang="ru-RU" smtClean="0"/>
              <a:t>‹#›</a:t>
            </a:fld>
            <a:endParaRPr lang="ru-RU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43C3AFB1-1B69-0E44-B35D-DAF17DA83E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2">
            <a:extLst>
              <a:ext uri="{FF2B5EF4-FFF2-40B4-BE49-F238E27FC236}">
                <a16:creationId xmlns:a16="http://schemas.microsoft.com/office/drawing/2014/main" id="{2B009122-C6D9-1249-8AC1-BB8C1B980EF6}"/>
              </a:ext>
            </a:extLst>
          </p:cNvPr>
          <p:cNvSpPr/>
          <p:nvPr/>
        </p:nvSpPr>
        <p:spPr>
          <a:xfrm>
            <a:off x="88900" y="0"/>
            <a:ext cx="2082800" cy="109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22262-BA1B-FE47-8218-899CFF16F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5500"/>
            <a:ext cx="10515600" cy="2667000"/>
          </a:xfrm>
          <a:prstGeom prst="rect">
            <a:avLst/>
          </a:prstGeom>
        </p:spPr>
        <p:txBody>
          <a:bodyPr anchor="ctr"/>
          <a:lstStyle>
            <a:lvl1pPr algn="ctr">
              <a:defRPr sz="4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199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Фин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FD1588AA-81EC-5247-BA0C-53F94CF2D4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0418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5FBF-662A-D14C-8E2E-4B34C637F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CA6806-E414-0D43-890C-7E0A8AA5C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7C1C3-36E4-0A46-97D8-D5B7F13F3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F2292-432A-A745-B3F4-3B6C7F2C7C32}" type="datetimeFigureOut">
              <a:rPr lang="ru-RU" smtClean="0"/>
              <a:t>29.11.2020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C7197-6743-174B-A1F0-1FFB442C3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D0294-593B-D741-BE5A-1A7A333D9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E14FA-C693-0942-8529-F2C6013C6E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166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3"/>
          <p:cNvSpPr>
            <a:spLocks noGrp="1"/>
          </p:cNvSpPr>
          <p:nvPr>
            <p:ph type="pic" sz="quarter" idx="21" hasCustomPrompt="1"/>
          </p:nvPr>
        </p:nvSpPr>
        <p:spPr>
          <a:xfrm>
            <a:off x="6287703" y="1530351"/>
            <a:ext cx="5319346" cy="4262664"/>
          </a:xfrm>
        </p:spPr>
        <p:txBody>
          <a:bodyPr/>
          <a:lstStyle>
            <a:lvl1pPr marL="0" marR="0" indent="0" algn="ctr" defTabSz="822919" rtl="0" eaLnBrk="1" fontAlgn="auto" latinLnBrk="0" hangingPunct="1">
              <a:lnSpc>
                <a:spcPts val="2700"/>
              </a:lnSpc>
              <a:spcBef>
                <a:spcPts val="1350"/>
              </a:spcBef>
              <a:spcAft>
                <a:spcPts val="135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+mn-lt"/>
                <a:ea typeface="Yandex Sans Text PF Thin" charset="0"/>
                <a:cs typeface="Yandex Sans Text PF Thin" charset="0"/>
              </a:defRPr>
            </a:lvl1pPr>
          </a:lstStyle>
          <a:p>
            <a:r>
              <a:rPr lang="en-US" dirty="0"/>
              <a:t>JPG,PNG</a:t>
            </a:r>
            <a:endParaRPr lang="ru-RU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587414" y="1530351"/>
            <a:ext cx="5319265" cy="426266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7413" y="6306445"/>
            <a:ext cx="9685968" cy="16932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87414" y="335077"/>
            <a:ext cx="11016379" cy="680870"/>
          </a:xfrm>
        </p:spPr>
        <p:txBody>
          <a:bodyPr anchor="t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32256" y="6306445"/>
            <a:ext cx="571538" cy="169324"/>
          </a:xfrm>
          <a:prstGeom prst="rect">
            <a:avLst/>
          </a:prstGeom>
        </p:spPr>
        <p:txBody>
          <a:bodyPr/>
          <a:lstStyle/>
          <a:p>
            <a:fld id="{93F3EDF4-0BA1-46C5-A405-AEF34D15C7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8326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20687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0058A9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527381" y="692697"/>
            <a:ext cx="1152128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dirty="0" smtClean="0"/>
            </a:lvl1pPr>
            <a:lvl2pPr marL="457200" indent="0">
              <a:buFont typeface="Arial" charset="0"/>
              <a:buNone/>
              <a:defRPr lang="en-US" sz="2400" dirty="0" smtClean="0"/>
            </a:lvl2pPr>
            <a:lvl3pPr marL="914400" indent="0">
              <a:buFont typeface="Arial" charset="0"/>
              <a:buNone/>
              <a:defRPr lang="en-US" sz="2400" dirty="0" smtClean="0"/>
            </a:lvl3pPr>
            <a:lvl4pPr marL="1371600" indent="0">
              <a:buFont typeface="Arial" charset="0"/>
              <a:buNone/>
              <a:defRPr lang="en-US" sz="2400" dirty="0" smtClean="0"/>
            </a:lvl4pPr>
            <a:lvl5pPr marL="1828800" indent="0">
              <a:buFont typeface="Arial" charset="0"/>
              <a:buNone/>
              <a:defRPr lang="en-US" sz="2400" dirty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7086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60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nfrederickson.com/matrix-factorization/" TargetMode="External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0.tiff"/><Relationship Id="rId7" Type="http://schemas.microsoft.com/office/2007/relationships/hdphoto" Target="../media/hdphoto2.wdp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8.png"/><Relationship Id="rId4" Type="http://schemas.openxmlformats.org/officeDocument/2006/relationships/image" Target="../media/image31.tiff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0.tiff"/><Relationship Id="rId7" Type="http://schemas.microsoft.com/office/2007/relationships/hdphoto" Target="../media/hdphoto1.wdp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9.tiff"/><Relationship Id="rId4" Type="http://schemas.openxmlformats.org/officeDocument/2006/relationships/image" Target="../media/image31.tiff"/><Relationship Id="rId9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0.tiff"/><Relationship Id="rId7" Type="http://schemas.openxmlformats.org/officeDocument/2006/relationships/image" Target="../media/image38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10" Type="http://schemas.microsoft.com/office/2007/relationships/hdphoto" Target="../media/hdphoto3.wdp"/><Relationship Id="rId4" Type="http://schemas.openxmlformats.org/officeDocument/2006/relationships/image" Target="../media/image31.tiff"/><Relationship Id="rId9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32" Type="http://schemas.openxmlformats.org/officeDocument/2006/relationships/image" Target="../media/image77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2.png"/><Relationship Id="rId21" Type="http://schemas.openxmlformats.org/officeDocument/2006/relationships/image" Target="../media/image97.png"/><Relationship Id="rId34" Type="http://schemas.openxmlformats.org/officeDocument/2006/relationships/image" Target="../media/image110.png"/><Relationship Id="rId42" Type="http://schemas.openxmlformats.org/officeDocument/2006/relationships/image" Target="../media/image118.png"/><Relationship Id="rId47" Type="http://schemas.openxmlformats.org/officeDocument/2006/relationships/image" Target="../media/image123.png"/><Relationship Id="rId50" Type="http://schemas.openxmlformats.org/officeDocument/2006/relationships/image" Target="../media/image126.png"/><Relationship Id="rId55" Type="http://schemas.openxmlformats.org/officeDocument/2006/relationships/image" Target="../media/image131.png"/><Relationship Id="rId63" Type="http://schemas.openxmlformats.org/officeDocument/2006/relationships/image" Target="../media/image139.png"/><Relationship Id="rId68" Type="http://schemas.openxmlformats.org/officeDocument/2006/relationships/image" Target="../media/image144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6" Type="http://schemas.openxmlformats.org/officeDocument/2006/relationships/image" Target="../media/image92.png"/><Relationship Id="rId29" Type="http://schemas.openxmlformats.org/officeDocument/2006/relationships/image" Target="../media/image105.png"/><Relationship Id="rId11" Type="http://schemas.openxmlformats.org/officeDocument/2006/relationships/image" Target="../media/image87.png"/><Relationship Id="rId24" Type="http://schemas.openxmlformats.org/officeDocument/2006/relationships/image" Target="../media/image100.png"/><Relationship Id="rId32" Type="http://schemas.openxmlformats.org/officeDocument/2006/relationships/image" Target="../media/image108.png"/><Relationship Id="rId37" Type="http://schemas.openxmlformats.org/officeDocument/2006/relationships/image" Target="../media/image113.png"/><Relationship Id="rId40" Type="http://schemas.openxmlformats.org/officeDocument/2006/relationships/image" Target="../media/image116.png"/><Relationship Id="rId45" Type="http://schemas.openxmlformats.org/officeDocument/2006/relationships/image" Target="../media/image121.png"/><Relationship Id="rId53" Type="http://schemas.openxmlformats.org/officeDocument/2006/relationships/image" Target="../media/image129.png"/><Relationship Id="rId58" Type="http://schemas.openxmlformats.org/officeDocument/2006/relationships/image" Target="../media/image134.png"/><Relationship Id="rId66" Type="http://schemas.openxmlformats.org/officeDocument/2006/relationships/image" Target="../media/image142.png"/><Relationship Id="rId5" Type="http://schemas.openxmlformats.org/officeDocument/2006/relationships/image" Target="../media/image81.png"/><Relationship Id="rId61" Type="http://schemas.openxmlformats.org/officeDocument/2006/relationships/image" Target="../media/image137.png"/><Relationship Id="rId19" Type="http://schemas.openxmlformats.org/officeDocument/2006/relationships/image" Target="../media/image9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Relationship Id="rId27" Type="http://schemas.openxmlformats.org/officeDocument/2006/relationships/image" Target="../media/image103.png"/><Relationship Id="rId30" Type="http://schemas.openxmlformats.org/officeDocument/2006/relationships/image" Target="../media/image106.png"/><Relationship Id="rId35" Type="http://schemas.openxmlformats.org/officeDocument/2006/relationships/image" Target="../media/image111.png"/><Relationship Id="rId43" Type="http://schemas.openxmlformats.org/officeDocument/2006/relationships/image" Target="../media/image119.png"/><Relationship Id="rId48" Type="http://schemas.openxmlformats.org/officeDocument/2006/relationships/image" Target="../media/image124.png"/><Relationship Id="rId56" Type="http://schemas.openxmlformats.org/officeDocument/2006/relationships/image" Target="../media/image132.png"/><Relationship Id="rId64" Type="http://schemas.openxmlformats.org/officeDocument/2006/relationships/image" Target="../media/image140.png"/><Relationship Id="rId8" Type="http://schemas.openxmlformats.org/officeDocument/2006/relationships/image" Target="../media/image84.png"/><Relationship Id="rId51" Type="http://schemas.openxmlformats.org/officeDocument/2006/relationships/image" Target="../media/image127.png"/><Relationship Id="rId3" Type="http://schemas.openxmlformats.org/officeDocument/2006/relationships/image" Target="../media/image79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101.png"/><Relationship Id="rId33" Type="http://schemas.openxmlformats.org/officeDocument/2006/relationships/image" Target="../media/image109.png"/><Relationship Id="rId38" Type="http://schemas.openxmlformats.org/officeDocument/2006/relationships/image" Target="../media/image114.png"/><Relationship Id="rId46" Type="http://schemas.openxmlformats.org/officeDocument/2006/relationships/image" Target="../media/image122.png"/><Relationship Id="rId59" Type="http://schemas.openxmlformats.org/officeDocument/2006/relationships/image" Target="../media/image135.png"/><Relationship Id="rId67" Type="http://schemas.openxmlformats.org/officeDocument/2006/relationships/image" Target="../media/image143.png"/><Relationship Id="rId20" Type="http://schemas.openxmlformats.org/officeDocument/2006/relationships/image" Target="../media/image96.png"/><Relationship Id="rId41" Type="http://schemas.openxmlformats.org/officeDocument/2006/relationships/image" Target="../media/image117.png"/><Relationship Id="rId54" Type="http://schemas.openxmlformats.org/officeDocument/2006/relationships/image" Target="../media/image130.png"/><Relationship Id="rId6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28" Type="http://schemas.openxmlformats.org/officeDocument/2006/relationships/image" Target="../media/image104.png"/><Relationship Id="rId36" Type="http://schemas.openxmlformats.org/officeDocument/2006/relationships/image" Target="../media/image112.png"/><Relationship Id="rId49" Type="http://schemas.openxmlformats.org/officeDocument/2006/relationships/image" Target="../media/image125.png"/><Relationship Id="rId57" Type="http://schemas.openxmlformats.org/officeDocument/2006/relationships/image" Target="../media/image133.png"/><Relationship Id="rId10" Type="http://schemas.openxmlformats.org/officeDocument/2006/relationships/image" Target="../media/image86.png"/><Relationship Id="rId31" Type="http://schemas.openxmlformats.org/officeDocument/2006/relationships/image" Target="../media/image107.png"/><Relationship Id="rId44" Type="http://schemas.openxmlformats.org/officeDocument/2006/relationships/image" Target="../media/image120.png"/><Relationship Id="rId52" Type="http://schemas.openxmlformats.org/officeDocument/2006/relationships/image" Target="../media/image128.png"/><Relationship Id="rId60" Type="http://schemas.openxmlformats.org/officeDocument/2006/relationships/image" Target="../media/image136.png"/><Relationship Id="rId65" Type="http://schemas.openxmlformats.org/officeDocument/2006/relationships/image" Target="../media/image14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9" Type="http://schemas.openxmlformats.org/officeDocument/2006/relationships/image" Target="../media/image115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2.png"/><Relationship Id="rId21" Type="http://schemas.openxmlformats.org/officeDocument/2006/relationships/image" Target="../media/image97.png"/><Relationship Id="rId34" Type="http://schemas.openxmlformats.org/officeDocument/2006/relationships/image" Target="../media/image110.png"/><Relationship Id="rId42" Type="http://schemas.openxmlformats.org/officeDocument/2006/relationships/image" Target="../media/image118.png"/><Relationship Id="rId47" Type="http://schemas.openxmlformats.org/officeDocument/2006/relationships/image" Target="../media/image123.png"/><Relationship Id="rId50" Type="http://schemas.openxmlformats.org/officeDocument/2006/relationships/image" Target="../media/image126.png"/><Relationship Id="rId55" Type="http://schemas.openxmlformats.org/officeDocument/2006/relationships/image" Target="../media/image131.png"/><Relationship Id="rId63" Type="http://schemas.openxmlformats.org/officeDocument/2006/relationships/image" Target="../media/image139.png"/><Relationship Id="rId68" Type="http://schemas.openxmlformats.org/officeDocument/2006/relationships/image" Target="../media/image144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6" Type="http://schemas.openxmlformats.org/officeDocument/2006/relationships/image" Target="../media/image92.png"/><Relationship Id="rId29" Type="http://schemas.openxmlformats.org/officeDocument/2006/relationships/image" Target="../media/image105.png"/><Relationship Id="rId11" Type="http://schemas.openxmlformats.org/officeDocument/2006/relationships/image" Target="../media/image87.png"/><Relationship Id="rId24" Type="http://schemas.openxmlformats.org/officeDocument/2006/relationships/image" Target="../media/image100.png"/><Relationship Id="rId32" Type="http://schemas.openxmlformats.org/officeDocument/2006/relationships/image" Target="../media/image108.png"/><Relationship Id="rId37" Type="http://schemas.openxmlformats.org/officeDocument/2006/relationships/image" Target="../media/image113.png"/><Relationship Id="rId40" Type="http://schemas.openxmlformats.org/officeDocument/2006/relationships/image" Target="../media/image116.png"/><Relationship Id="rId45" Type="http://schemas.openxmlformats.org/officeDocument/2006/relationships/image" Target="../media/image121.png"/><Relationship Id="rId53" Type="http://schemas.openxmlformats.org/officeDocument/2006/relationships/image" Target="../media/image129.png"/><Relationship Id="rId58" Type="http://schemas.openxmlformats.org/officeDocument/2006/relationships/image" Target="../media/image134.png"/><Relationship Id="rId66" Type="http://schemas.openxmlformats.org/officeDocument/2006/relationships/image" Target="../media/image142.png"/><Relationship Id="rId5" Type="http://schemas.openxmlformats.org/officeDocument/2006/relationships/image" Target="../media/image81.png"/><Relationship Id="rId61" Type="http://schemas.openxmlformats.org/officeDocument/2006/relationships/image" Target="../media/image137.png"/><Relationship Id="rId19" Type="http://schemas.openxmlformats.org/officeDocument/2006/relationships/image" Target="../media/image9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Relationship Id="rId27" Type="http://schemas.openxmlformats.org/officeDocument/2006/relationships/image" Target="../media/image103.png"/><Relationship Id="rId30" Type="http://schemas.openxmlformats.org/officeDocument/2006/relationships/image" Target="../media/image106.png"/><Relationship Id="rId35" Type="http://schemas.openxmlformats.org/officeDocument/2006/relationships/image" Target="../media/image111.png"/><Relationship Id="rId43" Type="http://schemas.openxmlformats.org/officeDocument/2006/relationships/image" Target="../media/image119.png"/><Relationship Id="rId48" Type="http://schemas.openxmlformats.org/officeDocument/2006/relationships/image" Target="../media/image124.png"/><Relationship Id="rId56" Type="http://schemas.openxmlformats.org/officeDocument/2006/relationships/image" Target="../media/image132.png"/><Relationship Id="rId64" Type="http://schemas.openxmlformats.org/officeDocument/2006/relationships/image" Target="../media/image140.png"/><Relationship Id="rId8" Type="http://schemas.openxmlformats.org/officeDocument/2006/relationships/image" Target="../media/image84.png"/><Relationship Id="rId51" Type="http://schemas.openxmlformats.org/officeDocument/2006/relationships/image" Target="../media/image127.png"/><Relationship Id="rId3" Type="http://schemas.openxmlformats.org/officeDocument/2006/relationships/image" Target="../media/image79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101.png"/><Relationship Id="rId33" Type="http://schemas.openxmlformats.org/officeDocument/2006/relationships/image" Target="../media/image109.png"/><Relationship Id="rId38" Type="http://schemas.openxmlformats.org/officeDocument/2006/relationships/image" Target="../media/image114.png"/><Relationship Id="rId46" Type="http://schemas.openxmlformats.org/officeDocument/2006/relationships/image" Target="../media/image122.png"/><Relationship Id="rId59" Type="http://schemas.openxmlformats.org/officeDocument/2006/relationships/image" Target="../media/image135.png"/><Relationship Id="rId67" Type="http://schemas.openxmlformats.org/officeDocument/2006/relationships/image" Target="../media/image143.png"/><Relationship Id="rId20" Type="http://schemas.openxmlformats.org/officeDocument/2006/relationships/image" Target="../media/image96.png"/><Relationship Id="rId41" Type="http://schemas.openxmlformats.org/officeDocument/2006/relationships/image" Target="../media/image117.png"/><Relationship Id="rId54" Type="http://schemas.openxmlformats.org/officeDocument/2006/relationships/image" Target="../media/image130.png"/><Relationship Id="rId6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28" Type="http://schemas.openxmlformats.org/officeDocument/2006/relationships/image" Target="../media/image104.png"/><Relationship Id="rId36" Type="http://schemas.openxmlformats.org/officeDocument/2006/relationships/image" Target="../media/image112.png"/><Relationship Id="rId49" Type="http://schemas.openxmlformats.org/officeDocument/2006/relationships/image" Target="../media/image125.png"/><Relationship Id="rId57" Type="http://schemas.openxmlformats.org/officeDocument/2006/relationships/image" Target="../media/image133.png"/><Relationship Id="rId10" Type="http://schemas.openxmlformats.org/officeDocument/2006/relationships/image" Target="../media/image86.png"/><Relationship Id="rId31" Type="http://schemas.openxmlformats.org/officeDocument/2006/relationships/image" Target="../media/image107.png"/><Relationship Id="rId44" Type="http://schemas.openxmlformats.org/officeDocument/2006/relationships/image" Target="../media/image120.png"/><Relationship Id="rId52" Type="http://schemas.openxmlformats.org/officeDocument/2006/relationships/image" Target="../media/image128.png"/><Relationship Id="rId60" Type="http://schemas.openxmlformats.org/officeDocument/2006/relationships/image" Target="../media/image136.png"/><Relationship Id="rId65" Type="http://schemas.openxmlformats.org/officeDocument/2006/relationships/image" Target="../media/image14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9" Type="http://schemas.openxmlformats.org/officeDocument/2006/relationships/image" Target="../media/image115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2.png"/><Relationship Id="rId21" Type="http://schemas.openxmlformats.org/officeDocument/2006/relationships/image" Target="../media/image97.png"/><Relationship Id="rId34" Type="http://schemas.openxmlformats.org/officeDocument/2006/relationships/image" Target="../media/image110.png"/><Relationship Id="rId42" Type="http://schemas.openxmlformats.org/officeDocument/2006/relationships/image" Target="../media/image118.png"/><Relationship Id="rId47" Type="http://schemas.openxmlformats.org/officeDocument/2006/relationships/image" Target="../media/image123.png"/><Relationship Id="rId50" Type="http://schemas.openxmlformats.org/officeDocument/2006/relationships/image" Target="../media/image126.png"/><Relationship Id="rId55" Type="http://schemas.openxmlformats.org/officeDocument/2006/relationships/image" Target="../media/image131.png"/><Relationship Id="rId63" Type="http://schemas.openxmlformats.org/officeDocument/2006/relationships/image" Target="../media/image139.png"/><Relationship Id="rId68" Type="http://schemas.openxmlformats.org/officeDocument/2006/relationships/image" Target="../media/image144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6" Type="http://schemas.openxmlformats.org/officeDocument/2006/relationships/image" Target="../media/image92.png"/><Relationship Id="rId29" Type="http://schemas.openxmlformats.org/officeDocument/2006/relationships/image" Target="../media/image105.png"/><Relationship Id="rId11" Type="http://schemas.openxmlformats.org/officeDocument/2006/relationships/image" Target="../media/image87.png"/><Relationship Id="rId24" Type="http://schemas.openxmlformats.org/officeDocument/2006/relationships/image" Target="../media/image100.png"/><Relationship Id="rId32" Type="http://schemas.openxmlformats.org/officeDocument/2006/relationships/image" Target="../media/image108.png"/><Relationship Id="rId37" Type="http://schemas.openxmlformats.org/officeDocument/2006/relationships/image" Target="../media/image113.png"/><Relationship Id="rId40" Type="http://schemas.openxmlformats.org/officeDocument/2006/relationships/image" Target="../media/image116.png"/><Relationship Id="rId45" Type="http://schemas.openxmlformats.org/officeDocument/2006/relationships/image" Target="../media/image121.png"/><Relationship Id="rId53" Type="http://schemas.openxmlformats.org/officeDocument/2006/relationships/image" Target="../media/image129.png"/><Relationship Id="rId58" Type="http://schemas.openxmlformats.org/officeDocument/2006/relationships/image" Target="../media/image134.png"/><Relationship Id="rId66" Type="http://schemas.openxmlformats.org/officeDocument/2006/relationships/image" Target="../media/image142.png"/><Relationship Id="rId5" Type="http://schemas.openxmlformats.org/officeDocument/2006/relationships/image" Target="../media/image81.png"/><Relationship Id="rId61" Type="http://schemas.openxmlformats.org/officeDocument/2006/relationships/image" Target="../media/image137.png"/><Relationship Id="rId19" Type="http://schemas.openxmlformats.org/officeDocument/2006/relationships/image" Target="../media/image9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Relationship Id="rId27" Type="http://schemas.openxmlformats.org/officeDocument/2006/relationships/image" Target="../media/image103.png"/><Relationship Id="rId30" Type="http://schemas.openxmlformats.org/officeDocument/2006/relationships/image" Target="../media/image106.png"/><Relationship Id="rId35" Type="http://schemas.openxmlformats.org/officeDocument/2006/relationships/image" Target="../media/image111.png"/><Relationship Id="rId43" Type="http://schemas.openxmlformats.org/officeDocument/2006/relationships/image" Target="../media/image119.png"/><Relationship Id="rId48" Type="http://schemas.openxmlformats.org/officeDocument/2006/relationships/image" Target="../media/image124.png"/><Relationship Id="rId56" Type="http://schemas.openxmlformats.org/officeDocument/2006/relationships/image" Target="../media/image132.png"/><Relationship Id="rId64" Type="http://schemas.openxmlformats.org/officeDocument/2006/relationships/image" Target="../media/image140.png"/><Relationship Id="rId8" Type="http://schemas.openxmlformats.org/officeDocument/2006/relationships/image" Target="../media/image84.png"/><Relationship Id="rId51" Type="http://schemas.openxmlformats.org/officeDocument/2006/relationships/image" Target="../media/image127.png"/><Relationship Id="rId3" Type="http://schemas.openxmlformats.org/officeDocument/2006/relationships/image" Target="../media/image79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101.png"/><Relationship Id="rId33" Type="http://schemas.openxmlformats.org/officeDocument/2006/relationships/image" Target="../media/image109.png"/><Relationship Id="rId38" Type="http://schemas.openxmlformats.org/officeDocument/2006/relationships/image" Target="../media/image114.png"/><Relationship Id="rId46" Type="http://schemas.openxmlformats.org/officeDocument/2006/relationships/image" Target="../media/image122.png"/><Relationship Id="rId59" Type="http://schemas.openxmlformats.org/officeDocument/2006/relationships/image" Target="../media/image135.png"/><Relationship Id="rId67" Type="http://schemas.openxmlformats.org/officeDocument/2006/relationships/image" Target="../media/image143.png"/><Relationship Id="rId20" Type="http://schemas.openxmlformats.org/officeDocument/2006/relationships/image" Target="../media/image96.png"/><Relationship Id="rId41" Type="http://schemas.openxmlformats.org/officeDocument/2006/relationships/image" Target="../media/image117.png"/><Relationship Id="rId54" Type="http://schemas.openxmlformats.org/officeDocument/2006/relationships/image" Target="../media/image130.png"/><Relationship Id="rId6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28" Type="http://schemas.openxmlformats.org/officeDocument/2006/relationships/image" Target="../media/image104.png"/><Relationship Id="rId36" Type="http://schemas.openxmlformats.org/officeDocument/2006/relationships/image" Target="../media/image112.png"/><Relationship Id="rId49" Type="http://schemas.openxmlformats.org/officeDocument/2006/relationships/image" Target="../media/image125.png"/><Relationship Id="rId57" Type="http://schemas.openxmlformats.org/officeDocument/2006/relationships/image" Target="../media/image133.png"/><Relationship Id="rId10" Type="http://schemas.openxmlformats.org/officeDocument/2006/relationships/image" Target="../media/image86.png"/><Relationship Id="rId31" Type="http://schemas.openxmlformats.org/officeDocument/2006/relationships/image" Target="../media/image107.png"/><Relationship Id="rId44" Type="http://schemas.openxmlformats.org/officeDocument/2006/relationships/image" Target="../media/image120.png"/><Relationship Id="rId52" Type="http://schemas.openxmlformats.org/officeDocument/2006/relationships/image" Target="../media/image128.png"/><Relationship Id="rId60" Type="http://schemas.openxmlformats.org/officeDocument/2006/relationships/image" Target="../media/image136.png"/><Relationship Id="rId65" Type="http://schemas.openxmlformats.org/officeDocument/2006/relationships/image" Target="../media/image14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9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2.png"/><Relationship Id="rId21" Type="http://schemas.openxmlformats.org/officeDocument/2006/relationships/image" Target="../media/image97.png"/><Relationship Id="rId34" Type="http://schemas.openxmlformats.org/officeDocument/2006/relationships/image" Target="../media/image110.png"/><Relationship Id="rId42" Type="http://schemas.openxmlformats.org/officeDocument/2006/relationships/image" Target="../media/image118.png"/><Relationship Id="rId47" Type="http://schemas.openxmlformats.org/officeDocument/2006/relationships/image" Target="../media/image123.png"/><Relationship Id="rId50" Type="http://schemas.openxmlformats.org/officeDocument/2006/relationships/image" Target="../media/image126.png"/><Relationship Id="rId55" Type="http://schemas.openxmlformats.org/officeDocument/2006/relationships/image" Target="../media/image131.png"/><Relationship Id="rId63" Type="http://schemas.openxmlformats.org/officeDocument/2006/relationships/image" Target="../media/image139.png"/><Relationship Id="rId68" Type="http://schemas.openxmlformats.org/officeDocument/2006/relationships/image" Target="../media/image144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6" Type="http://schemas.openxmlformats.org/officeDocument/2006/relationships/image" Target="../media/image92.png"/><Relationship Id="rId29" Type="http://schemas.openxmlformats.org/officeDocument/2006/relationships/image" Target="../media/image105.png"/><Relationship Id="rId11" Type="http://schemas.openxmlformats.org/officeDocument/2006/relationships/image" Target="../media/image87.png"/><Relationship Id="rId24" Type="http://schemas.openxmlformats.org/officeDocument/2006/relationships/image" Target="../media/image100.png"/><Relationship Id="rId32" Type="http://schemas.openxmlformats.org/officeDocument/2006/relationships/image" Target="../media/image108.png"/><Relationship Id="rId37" Type="http://schemas.openxmlformats.org/officeDocument/2006/relationships/image" Target="../media/image113.png"/><Relationship Id="rId40" Type="http://schemas.openxmlformats.org/officeDocument/2006/relationships/image" Target="../media/image116.png"/><Relationship Id="rId45" Type="http://schemas.openxmlformats.org/officeDocument/2006/relationships/image" Target="../media/image121.png"/><Relationship Id="rId53" Type="http://schemas.openxmlformats.org/officeDocument/2006/relationships/image" Target="../media/image129.png"/><Relationship Id="rId58" Type="http://schemas.openxmlformats.org/officeDocument/2006/relationships/image" Target="../media/image134.png"/><Relationship Id="rId66" Type="http://schemas.openxmlformats.org/officeDocument/2006/relationships/image" Target="../media/image142.png"/><Relationship Id="rId5" Type="http://schemas.openxmlformats.org/officeDocument/2006/relationships/image" Target="../media/image81.png"/><Relationship Id="rId61" Type="http://schemas.openxmlformats.org/officeDocument/2006/relationships/image" Target="../media/image137.png"/><Relationship Id="rId19" Type="http://schemas.openxmlformats.org/officeDocument/2006/relationships/image" Target="../media/image9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Relationship Id="rId27" Type="http://schemas.openxmlformats.org/officeDocument/2006/relationships/image" Target="../media/image103.png"/><Relationship Id="rId30" Type="http://schemas.openxmlformats.org/officeDocument/2006/relationships/image" Target="../media/image106.png"/><Relationship Id="rId35" Type="http://schemas.openxmlformats.org/officeDocument/2006/relationships/image" Target="../media/image111.png"/><Relationship Id="rId43" Type="http://schemas.openxmlformats.org/officeDocument/2006/relationships/image" Target="../media/image119.png"/><Relationship Id="rId48" Type="http://schemas.openxmlformats.org/officeDocument/2006/relationships/image" Target="../media/image124.png"/><Relationship Id="rId56" Type="http://schemas.openxmlformats.org/officeDocument/2006/relationships/image" Target="../media/image132.png"/><Relationship Id="rId64" Type="http://schemas.openxmlformats.org/officeDocument/2006/relationships/image" Target="../media/image140.png"/><Relationship Id="rId8" Type="http://schemas.openxmlformats.org/officeDocument/2006/relationships/image" Target="../media/image84.png"/><Relationship Id="rId51" Type="http://schemas.openxmlformats.org/officeDocument/2006/relationships/image" Target="../media/image127.png"/><Relationship Id="rId3" Type="http://schemas.openxmlformats.org/officeDocument/2006/relationships/image" Target="../media/image79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101.png"/><Relationship Id="rId33" Type="http://schemas.openxmlformats.org/officeDocument/2006/relationships/image" Target="../media/image109.png"/><Relationship Id="rId38" Type="http://schemas.openxmlformats.org/officeDocument/2006/relationships/image" Target="../media/image114.png"/><Relationship Id="rId46" Type="http://schemas.openxmlformats.org/officeDocument/2006/relationships/image" Target="../media/image122.png"/><Relationship Id="rId59" Type="http://schemas.openxmlformats.org/officeDocument/2006/relationships/image" Target="../media/image135.png"/><Relationship Id="rId67" Type="http://schemas.openxmlformats.org/officeDocument/2006/relationships/image" Target="../media/image143.png"/><Relationship Id="rId20" Type="http://schemas.openxmlformats.org/officeDocument/2006/relationships/image" Target="../media/image96.png"/><Relationship Id="rId41" Type="http://schemas.openxmlformats.org/officeDocument/2006/relationships/image" Target="../media/image117.png"/><Relationship Id="rId54" Type="http://schemas.openxmlformats.org/officeDocument/2006/relationships/image" Target="../media/image130.png"/><Relationship Id="rId6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28" Type="http://schemas.openxmlformats.org/officeDocument/2006/relationships/image" Target="../media/image104.png"/><Relationship Id="rId36" Type="http://schemas.openxmlformats.org/officeDocument/2006/relationships/image" Target="../media/image112.png"/><Relationship Id="rId49" Type="http://schemas.openxmlformats.org/officeDocument/2006/relationships/image" Target="../media/image125.png"/><Relationship Id="rId57" Type="http://schemas.openxmlformats.org/officeDocument/2006/relationships/image" Target="../media/image133.png"/><Relationship Id="rId10" Type="http://schemas.openxmlformats.org/officeDocument/2006/relationships/image" Target="../media/image86.png"/><Relationship Id="rId31" Type="http://schemas.openxmlformats.org/officeDocument/2006/relationships/image" Target="../media/image107.png"/><Relationship Id="rId44" Type="http://schemas.openxmlformats.org/officeDocument/2006/relationships/image" Target="../media/image120.png"/><Relationship Id="rId52" Type="http://schemas.openxmlformats.org/officeDocument/2006/relationships/image" Target="../media/image128.png"/><Relationship Id="rId60" Type="http://schemas.openxmlformats.org/officeDocument/2006/relationships/image" Target="../media/image136.png"/><Relationship Id="rId65" Type="http://schemas.openxmlformats.org/officeDocument/2006/relationships/image" Target="../media/image14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9" Type="http://schemas.openxmlformats.org/officeDocument/2006/relationships/image" Target="../media/image1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32" Type="http://schemas.openxmlformats.org/officeDocument/2006/relationships/image" Target="../media/image77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146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147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145.png"/><Relationship Id="rId30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jakevdp.github.io/PythonDataScienceHandbook/05.09-principal-component-analysis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32" Type="http://schemas.openxmlformats.org/officeDocument/2006/relationships/image" Target="../media/image77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32" Type="http://schemas.openxmlformats.org/officeDocument/2006/relationships/image" Target="../media/image77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image" Target="../media/image16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EYLfIVvR9I" TargetMode="External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tiff"/><Relationship Id="rId2" Type="http://schemas.openxmlformats.org/officeDocument/2006/relationships/image" Target="../media/image16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tiff"/><Relationship Id="rId2" Type="http://schemas.openxmlformats.org/officeDocument/2006/relationships/image" Target="../media/image17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5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tiff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.slideshare.net/MrChrisJohnson/music-recommendations-at-scale-with-spark/51-51Third_Attempt_half_gridifyPros_Ratings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sie.ntu.edu.tw/~b97053/paper/Rendle2010FM.pdf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tiff"/><Relationship Id="rId2" Type="http://schemas.openxmlformats.org/officeDocument/2006/relationships/image" Target="../media/image18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ffy/tffm" TargetMode="External"/><Relationship Id="rId2" Type="http://schemas.openxmlformats.org/officeDocument/2006/relationships/hyperlink" Target="http://www.libfm.org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ffy/tffm/blob/master/gpu_benchmark.ipynb" TargetMode="External"/><Relationship Id="rId2" Type="http://schemas.openxmlformats.org/officeDocument/2006/relationships/image" Target="../media/image187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1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12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1.png"/><Relationship Id="rId5" Type="http://schemas.openxmlformats.org/officeDocument/2006/relationships/image" Target="../media/image25.png"/><Relationship Id="rId15" Type="http://schemas.openxmlformats.org/officeDocument/2006/relationships/image" Target="../media/image36.png"/><Relationship Id="rId10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A12209-0A8B-7E4E-ABE4-79BE8AD5C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Матричные факторизации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D19B05-520D-8745-B8AC-F9C9914B2F8D}"/>
              </a:ext>
            </a:extLst>
          </p:cNvPr>
          <p:cNvSpPr txBox="1"/>
          <p:nvPr/>
        </p:nvSpPr>
        <p:spPr>
          <a:xfrm>
            <a:off x="3804834" y="4607626"/>
            <a:ext cx="45575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Андрей Зимовнов (Яндекс, ВШЭ)</a:t>
            </a:r>
          </a:p>
        </p:txBody>
      </p:sp>
    </p:spTree>
    <p:extLst>
      <p:ext uri="{BB962C8B-B14F-4D97-AF65-F5344CB8AC3E}">
        <p14:creationId xmlns:p14="http://schemas.microsoft.com/office/powerpoint/2010/main" val="2351296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E5DB0F-DF3C-8149-BDE0-300014EDD4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Профили товаров полезны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38ADCC-5BC9-1343-862E-7CB2F3B045EE}"/>
              </a:ext>
            </a:extLst>
          </p:cNvPr>
          <p:cNvCxnSpPr>
            <a:cxnSpLocks/>
          </p:cNvCxnSpPr>
          <p:nvPr/>
        </p:nvCxnSpPr>
        <p:spPr>
          <a:xfrm>
            <a:off x="3767285" y="3886230"/>
            <a:ext cx="4391311" cy="0"/>
          </a:xfrm>
          <a:prstGeom prst="straightConnector1">
            <a:avLst/>
          </a:prstGeom>
          <a:ln w="38100">
            <a:headEnd type="none" w="lg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6A0A9-B813-2742-8A28-D95FF698691C}"/>
              </a:ext>
            </a:extLst>
          </p:cNvPr>
          <p:cNvCxnSpPr>
            <a:cxnSpLocks/>
          </p:cNvCxnSpPr>
          <p:nvPr/>
        </p:nvCxnSpPr>
        <p:spPr>
          <a:xfrm flipV="1">
            <a:off x="5962939" y="1956399"/>
            <a:ext cx="0" cy="3859662"/>
          </a:xfrm>
          <a:prstGeom prst="straightConnector1">
            <a:avLst/>
          </a:prstGeom>
          <a:ln w="38100">
            <a:headEnd type="none" w="lg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00BA636-C0BF-BF43-AEF5-69A991FD6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120" y="2201273"/>
            <a:ext cx="937506" cy="1375009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93BDFE-44F6-0B43-A3BE-4FA308578940}"/>
              </a:ext>
            </a:extLst>
          </p:cNvPr>
          <p:cNvCxnSpPr>
            <a:cxnSpLocks/>
          </p:cNvCxnSpPr>
          <p:nvPr/>
        </p:nvCxnSpPr>
        <p:spPr>
          <a:xfrm flipV="1">
            <a:off x="5962938" y="2965403"/>
            <a:ext cx="1621982" cy="920826"/>
          </a:xfrm>
          <a:prstGeom prst="straightConnector1">
            <a:avLst/>
          </a:prstGeom>
          <a:ln w="76200" cmpd="sng">
            <a:solidFill>
              <a:srgbClr val="00B050"/>
            </a:solidFill>
            <a:prstDash val="solid"/>
            <a:headEnd type="none" w="lg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00A633-EAD5-9A4D-AB9E-D3EE94409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398" y="4243887"/>
            <a:ext cx="982457" cy="139181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D0226E-2023-F149-A06E-2C3D46863B02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5962939" y="3886230"/>
            <a:ext cx="982458" cy="1053564"/>
          </a:xfrm>
          <a:prstGeom prst="straightConnector1">
            <a:avLst/>
          </a:prstGeom>
          <a:ln w="76200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515955C-4AFB-4241-AF91-7382012E3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312" y="4407319"/>
            <a:ext cx="939162" cy="140874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DB3F15-72FE-2847-BAD2-C2F75B8C46FB}"/>
              </a:ext>
            </a:extLst>
          </p:cNvPr>
          <p:cNvCxnSpPr>
            <a:cxnSpLocks/>
          </p:cNvCxnSpPr>
          <p:nvPr/>
        </p:nvCxnSpPr>
        <p:spPr>
          <a:xfrm flipH="1">
            <a:off x="4304759" y="3886231"/>
            <a:ext cx="1658180" cy="1267821"/>
          </a:xfrm>
          <a:prstGeom prst="straightConnector1">
            <a:avLst/>
          </a:prstGeom>
          <a:ln w="76200" cmpd="sng">
            <a:solidFill>
              <a:schemeClr val="accent6"/>
            </a:solidFill>
            <a:prstDash val="solid"/>
            <a:headEnd type="none" w="lg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2B147EC-6D81-3B4D-9670-8E8DF428775F}"/>
              </a:ext>
            </a:extLst>
          </p:cNvPr>
          <p:cNvSpPr txBox="1"/>
          <p:nvPr/>
        </p:nvSpPr>
        <p:spPr>
          <a:xfrm rot="19822032">
            <a:off x="6355001" y="3038523"/>
            <a:ext cx="806921" cy="34292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875" i="1" dirty="0">
                <a:solidFill>
                  <a:srgbClr val="FF0000"/>
                </a:solidFill>
              </a:rPr>
              <a:t>вектор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48D40D-E1A2-DE46-A250-18AD4E05BBD4}"/>
              </a:ext>
            </a:extLst>
          </p:cNvPr>
          <p:cNvSpPr txBox="1"/>
          <p:nvPr/>
        </p:nvSpPr>
        <p:spPr>
          <a:xfrm>
            <a:off x="7818750" y="1263610"/>
            <a:ext cx="2644920" cy="7174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ru-RU" sz="1875" i="1" dirty="0">
                <a:solidFill>
                  <a:srgbClr val="FF0000"/>
                </a:solidFill>
              </a:rPr>
              <a:t>Координаты:</a:t>
            </a:r>
          </a:p>
          <a:p>
            <a:r>
              <a:rPr lang="ru-RU" sz="1875" i="1" dirty="0">
                <a:solidFill>
                  <a:srgbClr val="FF0000"/>
                </a:solidFill>
              </a:rPr>
              <a:t>Комедийность: </a:t>
            </a:r>
            <a:r>
              <a:rPr lang="en-US" sz="1875" i="1" dirty="0">
                <a:solidFill>
                  <a:srgbClr val="FF0000"/>
                </a:solidFill>
              </a:rPr>
              <a:t>0.8</a:t>
            </a:r>
            <a:endParaRPr lang="ru-RU" sz="1875" i="1" dirty="0">
              <a:solidFill>
                <a:srgbClr val="FF0000"/>
              </a:solidFill>
            </a:endParaRPr>
          </a:p>
          <a:p>
            <a:r>
              <a:rPr lang="ru-RU" sz="1875" i="1" dirty="0">
                <a:solidFill>
                  <a:srgbClr val="FF0000"/>
                </a:solidFill>
              </a:rPr>
              <a:t>Фантастичность</a:t>
            </a:r>
            <a:r>
              <a:rPr lang="en-US" sz="1875" i="1" dirty="0">
                <a:solidFill>
                  <a:srgbClr val="FF0000"/>
                </a:solidFill>
              </a:rPr>
              <a:t>: 0.4</a:t>
            </a:r>
          </a:p>
          <a:p>
            <a:pPr algn="l"/>
            <a:endParaRPr lang="ru-RU" sz="1875" i="1" dirty="0">
              <a:solidFill>
                <a:srgbClr val="FF0000"/>
              </a:solidFill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7ED8AAC7-847F-A249-9546-9EC2FE77D792}"/>
              </a:ext>
            </a:extLst>
          </p:cNvPr>
          <p:cNvCxnSpPr>
            <a:cxnSpLocks/>
            <a:stCxn id="16" idx="3"/>
            <a:endCxn id="30" idx="0"/>
          </p:cNvCxnSpPr>
          <p:nvPr/>
        </p:nvCxnSpPr>
        <p:spPr>
          <a:xfrm flipH="1">
            <a:off x="9708451" y="1622320"/>
            <a:ext cx="755218" cy="1002618"/>
          </a:xfrm>
          <a:prstGeom prst="curvedConnector4">
            <a:avLst>
              <a:gd name="adj1" fmla="val -11352"/>
              <a:gd name="adj2" fmla="val 67889"/>
            </a:avLst>
          </a:prstGeom>
          <a:ln w="38100" cmpd="sng">
            <a:solidFill>
              <a:schemeClr val="bg1">
                <a:lumMod val="50000"/>
              </a:schemeClr>
            </a:solidFill>
            <a:prstDash val="solid"/>
            <a:headEnd type="none" w="lg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D343F1B-AA89-DC4D-B6B3-42C30C80511D}"/>
                  </a:ext>
                </a:extLst>
              </p:cNvPr>
              <p:cNvSpPr txBox="1"/>
              <p:nvPr/>
            </p:nvSpPr>
            <p:spPr>
              <a:xfrm>
                <a:off x="2039469" y="2267487"/>
                <a:ext cx="2779041" cy="913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:r>
                  <a:rPr lang="en-US" sz="1875" i="1" dirty="0">
                    <a:solidFill>
                      <a:srgbClr val="FF0000"/>
                    </a:solidFill>
                  </a:rPr>
                  <a:t>ALS </a:t>
                </a:r>
                <a:r>
                  <a:rPr lang="ru-RU" sz="1875" i="1" dirty="0">
                    <a:solidFill>
                      <a:srgbClr val="FF0000"/>
                    </a:solidFill>
                  </a:rPr>
                  <a:t>сам раскидал товары</a:t>
                </a:r>
                <a:br>
                  <a:rPr lang="ru-RU" sz="1875" i="1" dirty="0">
                    <a:solidFill>
                      <a:srgbClr val="FF0000"/>
                    </a:solidFill>
                  </a:rPr>
                </a:br>
                <a:r>
                  <a:rPr lang="ru-RU" sz="1875" i="1" dirty="0">
                    <a:solidFill>
                      <a:srgbClr val="FF0000"/>
                    </a:solidFill>
                  </a:rPr>
                  <a:t> в пространстве </a:t>
                </a:r>
                <a:r>
                  <a:rPr lang="en-US" sz="1875" i="1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1875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75" i="1" dirty="0">
                    <a:solidFill>
                      <a:srgbClr val="FF0000"/>
                    </a:solidFill>
                  </a:rPr>
                  <a:t>=2)</a:t>
                </a:r>
                <a:endParaRPr lang="ru-RU" sz="1875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D343F1B-AA89-DC4D-B6B3-42C30C805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469" y="2267487"/>
                <a:ext cx="2779041" cy="913386"/>
              </a:xfrm>
              <a:prstGeom prst="rect">
                <a:avLst/>
              </a:prstGeom>
              <a:blipFill>
                <a:blip r:embed="rId5"/>
                <a:stretch>
                  <a:fillRect l="-5479" t="-8333" r="-123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1AA18CA9-4BA0-B24D-B485-34B4F344A5A8}"/>
              </a:ext>
            </a:extLst>
          </p:cNvPr>
          <p:cNvSpPr txBox="1"/>
          <p:nvPr/>
        </p:nvSpPr>
        <p:spPr>
          <a:xfrm>
            <a:off x="8315654" y="3745156"/>
            <a:ext cx="1047818" cy="2095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875" dirty="0"/>
              <a:t>Комедийность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A9F3F1-20BD-CB48-87E9-CB61CD42F52B}"/>
              </a:ext>
            </a:extLst>
          </p:cNvPr>
          <p:cNvSpPr txBox="1"/>
          <p:nvPr/>
        </p:nvSpPr>
        <p:spPr>
          <a:xfrm>
            <a:off x="5096108" y="1636820"/>
            <a:ext cx="1473430" cy="1703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875" dirty="0"/>
              <a:t>Фантастичность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9833E7-B962-B34B-9CFB-84F940249597}"/>
              </a:ext>
            </a:extLst>
          </p:cNvPr>
          <p:cNvSpPr txBox="1"/>
          <p:nvPr/>
        </p:nvSpPr>
        <p:spPr>
          <a:xfrm>
            <a:off x="8751126" y="2624937"/>
            <a:ext cx="1914650" cy="3404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875" dirty="0">
                <a:solidFill>
                  <a:sysClr val="windowText" lastClr="000000"/>
                </a:solidFill>
              </a:rPr>
              <a:t>Профиль: </a:t>
            </a:r>
            <a:endParaRPr lang="en-US" sz="1875" dirty="0">
              <a:solidFill>
                <a:sysClr val="windowText" lastClr="000000"/>
              </a:solidFill>
            </a:endParaRPr>
          </a:p>
          <a:p>
            <a:pPr algn="l"/>
            <a:r>
              <a:rPr lang="en-US" sz="1875" dirty="0">
                <a:solidFill>
                  <a:sysClr val="windowText" lastClr="000000"/>
                </a:solidFill>
              </a:rPr>
              <a:t>(0.8, 0.4)</a:t>
            </a:r>
            <a:endParaRPr lang="ru-RU" sz="1875" dirty="0" err="1">
              <a:solidFill>
                <a:sysClr val="windowText" lastClr="0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233563-7330-6A44-B580-3FAE15C53113}"/>
              </a:ext>
            </a:extLst>
          </p:cNvPr>
          <p:cNvSpPr/>
          <p:nvPr/>
        </p:nvSpPr>
        <p:spPr>
          <a:xfrm>
            <a:off x="8088582" y="4591588"/>
            <a:ext cx="1356462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75" dirty="0">
                <a:solidFill>
                  <a:sysClr val="windowText" lastClr="000000"/>
                </a:solidFill>
              </a:rPr>
              <a:t>Профиль: </a:t>
            </a:r>
            <a:endParaRPr lang="en-US" sz="1875" dirty="0">
              <a:solidFill>
                <a:sysClr val="windowText" lastClr="000000"/>
              </a:solidFill>
            </a:endParaRPr>
          </a:p>
          <a:p>
            <a:r>
              <a:rPr lang="en-US" sz="1875" dirty="0">
                <a:solidFill>
                  <a:sysClr val="windowText" lastClr="000000"/>
                </a:solidFill>
              </a:rPr>
              <a:t>(0.</a:t>
            </a:r>
            <a:r>
              <a:rPr lang="ru-RU" sz="1875" dirty="0">
                <a:solidFill>
                  <a:sysClr val="windowText" lastClr="000000"/>
                </a:solidFill>
              </a:rPr>
              <a:t>4</a:t>
            </a:r>
            <a:r>
              <a:rPr lang="en-US" sz="1875" dirty="0">
                <a:solidFill>
                  <a:sysClr val="windowText" lastClr="000000"/>
                </a:solidFill>
              </a:rPr>
              <a:t>, </a:t>
            </a:r>
            <a:r>
              <a:rPr lang="ru-RU" sz="1875" dirty="0">
                <a:solidFill>
                  <a:sysClr val="windowText" lastClr="000000"/>
                </a:solidFill>
              </a:rPr>
              <a:t>-</a:t>
            </a:r>
            <a:r>
              <a:rPr lang="en-US" sz="1875" dirty="0">
                <a:solidFill>
                  <a:sysClr val="windowText" lastClr="000000"/>
                </a:solidFill>
              </a:rPr>
              <a:t>0.4)</a:t>
            </a:r>
            <a:endParaRPr lang="ru-RU" sz="1875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7839B2-B618-304A-96D3-4B6F134B73E5}"/>
              </a:ext>
            </a:extLst>
          </p:cNvPr>
          <p:cNvSpPr/>
          <p:nvPr/>
        </p:nvSpPr>
        <p:spPr>
          <a:xfrm>
            <a:off x="1943443" y="4805816"/>
            <a:ext cx="1356462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875" dirty="0">
                <a:solidFill>
                  <a:sysClr val="windowText" lastClr="000000"/>
                </a:solidFill>
              </a:rPr>
              <a:t>Профиль: </a:t>
            </a:r>
            <a:br>
              <a:rPr lang="en-US" sz="1875" dirty="0">
                <a:solidFill>
                  <a:sysClr val="windowText" lastClr="000000"/>
                </a:solidFill>
              </a:rPr>
            </a:br>
            <a:r>
              <a:rPr lang="en-US" sz="1875" dirty="0">
                <a:solidFill>
                  <a:sysClr val="windowText" lastClr="000000"/>
                </a:solidFill>
              </a:rPr>
              <a:t>(</a:t>
            </a:r>
            <a:r>
              <a:rPr lang="ru-RU" sz="1875" dirty="0">
                <a:solidFill>
                  <a:sysClr val="windowText" lastClr="000000"/>
                </a:solidFill>
              </a:rPr>
              <a:t>-1</a:t>
            </a:r>
            <a:r>
              <a:rPr lang="en-US" sz="1875" dirty="0">
                <a:solidFill>
                  <a:sysClr val="windowText" lastClr="000000"/>
                </a:solidFill>
              </a:rPr>
              <a:t>, </a:t>
            </a:r>
            <a:r>
              <a:rPr lang="ru-RU" sz="1875" dirty="0">
                <a:solidFill>
                  <a:sysClr val="windowText" lastClr="000000"/>
                </a:solidFill>
              </a:rPr>
              <a:t>-0</a:t>
            </a:r>
            <a:r>
              <a:rPr lang="en-US" sz="1875" dirty="0">
                <a:solidFill>
                  <a:sysClr val="windowText" lastClr="000000"/>
                </a:solidFill>
              </a:rPr>
              <a:t>.4)</a:t>
            </a:r>
            <a:endParaRPr lang="ru-RU" sz="1875" dirty="0"/>
          </a:p>
        </p:txBody>
      </p:sp>
    </p:spTree>
    <p:extLst>
      <p:ext uri="{BB962C8B-B14F-4D97-AF65-F5344CB8AC3E}">
        <p14:creationId xmlns:p14="http://schemas.microsoft.com/office/powerpoint/2010/main" val="1703984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E5DB0F-DF3C-8149-BDE0-300014EDD4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Можно считать похожести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38ADCC-5BC9-1343-862E-7CB2F3B045EE}"/>
              </a:ext>
            </a:extLst>
          </p:cNvPr>
          <p:cNvCxnSpPr>
            <a:cxnSpLocks/>
          </p:cNvCxnSpPr>
          <p:nvPr/>
        </p:nvCxnSpPr>
        <p:spPr>
          <a:xfrm>
            <a:off x="3767285" y="3886230"/>
            <a:ext cx="4391311" cy="0"/>
          </a:xfrm>
          <a:prstGeom prst="straightConnector1">
            <a:avLst/>
          </a:prstGeom>
          <a:ln w="38100">
            <a:headEnd type="none" w="lg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6A0A9-B813-2742-8A28-D95FF698691C}"/>
              </a:ext>
            </a:extLst>
          </p:cNvPr>
          <p:cNvCxnSpPr>
            <a:cxnSpLocks/>
          </p:cNvCxnSpPr>
          <p:nvPr/>
        </p:nvCxnSpPr>
        <p:spPr>
          <a:xfrm flipV="1">
            <a:off x="5962939" y="1956399"/>
            <a:ext cx="0" cy="3859662"/>
          </a:xfrm>
          <a:prstGeom prst="straightConnector1">
            <a:avLst/>
          </a:prstGeom>
          <a:ln w="38100">
            <a:headEnd type="none" w="lg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00BA636-C0BF-BF43-AEF5-69A991FD60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621120" y="2201273"/>
            <a:ext cx="937506" cy="1375009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93BDFE-44F6-0B43-A3BE-4FA308578940}"/>
              </a:ext>
            </a:extLst>
          </p:cNvPr>
          <p:cNvCxnSpPr>
            <a:cxnSpLocks/>
          </p:cNvCxnSpPr>
          <p:nvPr/>
        </p:nvCxnSpPr>
        <p:spPr>
          <a:xfrm flipV="1">
            <a:off x="5962938" y="2965403"/>
            <a:ext cx="1621982" cy="920826"/>
          </a:xfrm>
          <a:prstGeom prst="straightConnector1">
            <a:avLst/>
          </a:prstGeom>
          <a:ln w="76200" cmpd="sng">
            <a:solidFill>
              <a:srgbClr val="00B050"/>
            </a:solidFill>
            <a:prstDash val="solid"/>
            <a:headEnd type="none" w="lg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00A633-EAD5-9A4D-AB9E-D3EE944091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945398" y="4243887"/>
            <a:ext cx="982457" cy="139181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D0226E-2023-F149-A06E-2C3D46863B02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5962939" y="3886230"/>
            <a:ext cx="982458" cy="1053564"/>
          </a:xfrm>
          <a:prstGeom prst="straightConnector1">
            <a:avLst/>
          </a:prstGeom>
          <a:ln w="76200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515955C-4AFB-4241-AF91-7382012E314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318312" y="4407319"/>
            <a:ext cx="939162" cy="140874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DB3F15-72FE-2847-BAD2-C2F75B8C46FB}"/>
              </a:ext>
            </a:extLst>
          </p:cNvPr>
          <p:cNvCxnSpPr>
            <a:cxnSpLocks/>
          </p:cNvCxnSpPr>
          <p:nvPr/>
        </p:nvCxnSpPr>
        <p:spPr>
          <a:xfrm flipH="1">
            <a:off x="4304759" y="3886231"/>
            <a:ext cx="1658180" cy="1267821"/>
          </a:xfrm>
          <a:prstGeom prst="straightConnector1">
            <a:avLst/>
          </a:prstGeom>
          <a:ln w="76200" cmpd="sng">
            <a:solidFill>
              <a:schemeClr val="accent6"/>
            </a:solidFill>
            <a:prstDash val="solid"/>
            <a:headEnd type="none" w="lg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Arc 4">
            <a:extLst>
              <a:ext uri="{FF2B5EF4-FFF2-40B4-BE49-F238E27FC236}">
                <a16:creationId xmlns:a16="http://schemas.microsoft.com/office/drawing/2014/main" id="{C0F975CA-AD74-D44A-9EA8-0D8D0EEBDF94}"/>
              </a:ext>
            </a:extLst>
          </p:cNvPr>
          <p:cNvSpPr/>
          <p:nvPr/>
        </p:nvSpPr>
        <p:spPr>
          <a:xfrm>
            <a:off x="5431638" y="3255644"/>
            <a:ext cx="1272258" cy="1280005"/>
          </a:xfrm>
          <a:prstGeom prst="arc">
            <a:avLst>
              <a:gd name="adj1" fmla="val 19560316"/>
              <a:gd name="adj2" fmla="val 3098518"/>
            </a:avLst>
          </a:prstGeom>
          <a:ln w="76200" cmpd="sng">
            <a:solidFill>
              <a:schemeClr val="tx2">
                <a:lumMod val="75000"/>
              </a:schemeClr>
            </a:solidFill>
            <a:prstDash val="sysDot"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675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32A1F578-8455-4D4E-9064-664AB1D42BFC}"/>
              </a:ext>
            </a:extLst>
          </p:cNvPr>
          <p:cNvSpPr/>
          <p:nvPr/>
        </p:nvSpPr>
        <p:spPr>
          <a:xfrm rot="3171689">
            <a:off x="5558707" y="3458606"/>
            <a:ext cx="868791" cy="874081"/>
          </a:xfrm>
          <a:prstGeom prst="arc">
            <a:avLst>
              <a:gd name="adj1" fmla="val 16493829"/>
              <a:gd name="adj2" fmla="val 5559562"/>
            </a:avLst>
          </a:prstGeom>
          <a:ln w="76200" cmpd="sng">
            <a:solidFill>
              <a:schemeClr val="tx2">
                <a:lumMod val="40000"/>
                <a:lumOff val="60000"/>
              </a:schemeClr>
            </a:solidFill>
            <a:prstDash val="sysDot"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675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D7689C7-CAEA-3C41-8867-6AAB49763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042" y="1899135"/>
            <a:ext cx="937506" cy="13750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5D8924C-129F-924D-A34A-446D34C52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162" y="1917769"/>
            <a:ext cx="982457" cy="13918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E9302F-556A-044B-9B6C-C8D640BA5663}"/>
              </a:ext>
            </a:extLst>
          </p:cNvPr>
          <p:cNvSpPr txBox="1"/>
          <p:nvPr/>
        </p:nvSpPr>
        <p:spPr>
          <a:xfrm>
            <a:off x="3075119" y="2305626"/>
            <a:ext cx="712868" cy="7995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ru-RU" sz="1875" dirty="0">
                <a:solidFill>
                  <a:sysClr val="windowText" lastClr="000000"/>
                </a:solidFill>
              </a:rPr>
              <a:t>больше </a:t>
            </a:r>
          </a:p>
          <a:p>
            <a:pPr algn="ctr"/>
            <a:r>
              <a:rPr lang="ru-RU" sz="1875" dirty="0">
                <a:solidFill>
                  <a:sysClr val="windowText" lastClr="000000"/>
                </a:solidFill>
              </a:rPr>
              <a:t>похож </a:t>
            </a:r>
          </a:p>
          <a:p>
            <a:pPr algn="ctr"/>
            <a:r>
              <a:rPr lang="ru-RU" sz="1875" dirty="0">
                <a:solidFill>
                  <a:sysClr val="windowText" lastClr="000000"/>
                </a:solidFill>
              </a:rPr>
              <a:t>на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C5C808-0CF9-494F-9BF4-FD2532FC3CCD}"/>
              </a:ext>
            </a:extLst>
          </p:cNvPr>
          <p:cNvSpPr txBox="1"/>
          <p:nvPr/>
        </p:nvSpPr>
        <p:spPr>
          <a:xfrm>
            <a:off x="6125302" y="2437846"/>
            <a:ext cx="1297254" cy="47728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875" i="1" dirty="0">
                <a:solidFill>
                  <a:srgbClr val="FF0000"/>
                </a:solidFill>
              </a:rPr>
              <a:t>cos</a:t>
            </a:r>
            <a:r>
              <a:rPr lang="ru-RU" sz="1875" i="1" dirty="0">
                <a:solidFill>
                  <a:srgbClr val="FF0000"/>
                </a:solidFill>
              </a:rPr>
              <a:t> между </a:t>
            </a:r>
            <a:br>
              <a:rPr lang="ru-RU" sz="1875" i="1" dirty="0">
                <a:solidFill>
                  <a:srgbClr val="FF0000"/>
                </a:solidFill>
              </a:rPr>
            </a:br>
            <a:r>
              <a:rPr lang="ru-RU" sz="1875" i="1" dirty="0">
                <a:solidFill>
                  <a:srgbClr val="FF0000"/>
                </a:solidFill>
              </a:rPr>
              <a:t>векторами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A490EA6E-2369-5C47-9805-25934FA20025}"/>
              </a:ext>
            </a:extLst>
          </p:cNvPr>
          <p:cNvCxnSpPr>
            <a:cxnSpLocks/>
            <a:stCxn id="30" idx="1"/>
            <a:endCxn id="5" idx="0"/>
          </p:cNvCxnSpPr>
          <p:nvPr/>
        </p:nvCxnSpPr>
        <p:spPr>
          <a:xfrm rot="10800000" flipH="1" flipV="1">
            <a:off x="6125302" y="2676490"/>
            <a:ext cx="470870" cy="862813"/>
          </a:xfrm>
          <a:prstGeom prst="curvedConnector4">
            <a:avLst>
              <a:gd name="adj1" fmla="val -18207"/>
              <a:gd name="adj2" fmla="val 47391"/>
            </a:avLst>
          </a:prstGeom>
          <a:ln w="38100" cmpd="sng">
            <a:solidFill>
              <a:schemeClr val="bg1">
                <a:lumMod val="50000"/>
              </a:schemeClr>
            </a:solidFill>
            <a:prstDash val="solid"/>
            <a:headEnd type="none" w="lg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812F4DE-5AFC-2843-B321-0608BF702246}"/>
              </a:ext>
            </a:extLst>
          </p:cNvPr>
          <p:cNvSpPr txBox="1"/>
          <p:nvPr/>
        </p:nvSpPr>
        <p:spPr>
          <a:xfrm>
            <a:off x="7312529" y="18584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ru-RU" sz="1200" dirty="0" err="1">
              <a:solidFill>
                <a:sysClr val="windowText" lastClr="0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A35532-0FD5-A545-850E-E36B36DFA549}"/>
              </a:ext>
            </a:extLst>
          </p:cNvPr>
          <p:cNvSpPr txBox="1"/>
          <p:nvPr/>
        </p:nvSpPr>
        <p:spPr>
          <a:xfrm>
            <a:off x="8315654" y="3745156"/>
            <a:ext cx="1047818" cy="2095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875" dirty="0"/>
              <a:t>Комедийность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C72D05-81FB-F84C-9C87-65047E9D2DD0}"/>
              </a:ext>
            </a:extLst>
          </p:cNvPr>
          <p:cNvSpPr txBox="1"/>
          <p:nvPr/>
        </p:nvSpPr>
        <p:spPr>
          <a:xfrm>
            <a:off x="5096108" y="1636820"/>
            <a:ext cx="1473430" cy="1703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875" dirty="0"/>
              <a:t>Фантастичность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2E7EDE-F881-314C-92A6-65975352BC7E}"/>
              </a:ext>
            </a:extLst>
          </p:cNvPr>
          <p:cNvSpPr txBox="1"/>
          <p:nvPr/>
        </p:nvSpPr>
        <p:spPr>
          <a:xfrm>
            <a:off x="8751126" y="2624937"/>
            <a:ext cx="1914650" cy="3404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875" dirty="0">
                <a:solidFill>
                  <a:sysClr val="windowText" lastClr="000000"/>
                </a:solidFill>
              </a:rPr>
              <a:t>Профиль: </a:t>
            </a:r>
            <a:endParaRPr lang="en-US" sz="1875" dirty="0">
              <a:solidFill>
                <a:sysClr val="windowText" lastClr="000000"/>
              </a:solidFill>
            </a:endParaRPr>
          </a:p>
          <a:p>
            <a:pPr algn="l"/>
            <a:r>
              <a:rPr lang="en-US" sz="1875" dirty="0">
                <a:solidFill>
                  <a:sysClr val="windowText" lastClr="000000"/>
                </a:solidFill>
              </a:rPr>
              <a:t>(0.8, 0.4)</a:t>
            </a:r>
            <a:endParaRPr lang="ru-RU" sz="1875" dirty="0" err="1">
              <a:solidFill>
                <a:sysClr val="windowText" lastClr="0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60CC65-B587-B84E-B1F5-73F3C1E5EC1D}"/>
              </a:ext>
            </a:extLst>
          </p:cNvPr>
          <p:cNvSpPr/>
          <p:nvPr/>
        </p:nvSpPr>
        <p:spPr>
          <a:xfrm>
            <a:off x="8088582" y="4591588"/>
            <a:ext cx="1356462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75" dirty="0">
                <a:solidFill>
                  <a:sysClr val="windowText" lastClr="000000"/>
                </a:solidFill>
              </a:rPr>
              <a:t>Профиль: </a:t>
            </a:r>
            <a:endParaRPr lang="en-US" sz="1875" dirty="0">
              <a:solidFill>
                <a:sysClr val="windowText" lastClr="000000"/>
              </a:solidFill>
            </a:endParaRPr>
          </a:p>
          <a:p>
            <a:r>
              <a:rPr lang="en-US" sz="1875" dirty="0">
                <a:solidFill>
                  <a:sysClr val="windowText" lastClr="000000"/>
                </a:solidFill>
              </a:rPr>
              <a:t>(0.</a:t>
            </a:r>
            <a:r>
              <a:rPr lang="ru-RU" sz="1875" dirty="0">
                <a:solidFill>
                  <a:sysClr val="windowText" lastClr="000000"/>
                </a:solidFill>
              </a:rPr>
              <a:t>4</a:t>
            </a:r>
            <a:r>
              <a:rPr lang="en-US" sz="1875" dirty="0">
                <a:solidFill>
                  <a:sysClr val="windowText" lastClr="000000"/>
                </a:solidFill>
              </a:rPr>
              <a:t>, </a:t>
            </a:r>
            <a:r>
              <a:rPr lang="ru-RU" sz="1875" dirty="0">
                <a:solidFill>
                  <a:sysClr val="windowText" lastClr="000000"/>
                </a:solidFill>
              </a:rPr>
              <a:t>-</a:t>
            </a:r>
            <a:r>
              <a:rPr lang="en-US" sz="1875" dirty="0">
                <a:solidFill>
                  <a:sysClr val="windowText" lastClr="000000"/>
                </a:solidFill>
              </a:rPr>
              <a:t>0.4)</a:t>
            </a:r>
            <a:endParaRPr lang="ru-RU" sz="1875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9D0D8F-152A-9A4D-8077-5C6C7DAACD93}"/>
              </a:ext>
            </a:extLst>
          </p:cNvPr>
          <p:cNvSpPr/>
          <p:nvPr/>
        </p:nvSpPr>
        <p:spPr>
          <a:xfrm>
            <a:off x="1943443" y="4805816"/>
            <a:ext cx="1356462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875" dirty="0">
                <a:solidFill>
                  <a:sysClr val="windowText" lastClr="000000"/>
                </a:solidFill>
              </a:rPr>
              <a:t>Профиль: </a:t>
            </a:r>
            <a:br>
              <a:rPr lang="en-US" sz="1875" dirty="0">
                <a:solidFill>
                  <a:sysClr val="windowText" lastClr="000000"/>
                </a:solidFill>
              </a:rPr>
            </a:br>
            <a:r>
              <a:rPr lang="en-US" sz="1875" dirty="0">
                <a:solidFill>
                  <a:sysClr val="windowText" lastClr="000000"/>
                </a:solidFill>
              </a:rPr>
              <a:t>(</a:t>
            </a:r>
            <a:r>
              <a:rPr lang="ru-RU" sz="1875" dirty="0">
                <a:solidFill>
                  <a:sysClr val="windowText" lastClr="000000"/>
                </a:solidFill>
              </a:rPr>
              <a:t>-1</a:t>
            </a:r>
            <a:r>
              <a:rPr lang="en-US" sz="1875" dirty="0">
                <a:solidFill>
                  <a:sysClr val="windowText" lastClr="000000"/>
                </a:solidFill>
              </a:rPr>
              <a:t>, </a:t>
            </a:r>
            <a:r>
              <a:rPr lang="ru-RU" sz="1875" dirty="0">
                <a:solidFill>
                  <a:sysClr val="windowText" lastClr="000000"/>
                </a:solidFill>
              </a:rPr>
              <a:t>-0</a:t>
            </a:r>
            <a:r>
              <a:rPr lang="en-US" sz="1875" dirty="0">
                <a:solidFill>
                  <a:sysClr val="windowText" lastClr="000000"/>
                </a:solidFill>
              </a:rPr>
              <a:t>.4)</a:t>
            </a:r>
            <a:endParaRPr lang="ru-RU" sz="1875" dirty="0"/>
          </a:p>
        </p:txBody>
      </p:sp>
    </p:spTree>
    <p:extLst>
      <p:ext uri="{BB962C8B-B14F-4D97-AF65-F5344CB8AC3E}">
        <p14:creationId xmlns:p14="http://schemas.microsoft.com/office/powerpoint/2010/main" val="325517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C9D9-7A7F-144E-B956-56A8F0076A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C3A57-B281-1849-AF7D-7646D1ABA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916" y="1556792"/>
            <a:ext cx="8160201" cy="36945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6983B8-D3B9-C040-9955-62ECD9BAE2B7}"/>
              </a:ext>
            </a:extLst>
          </p:cNvPr>
          <p:cNvSpPr/>
          <p:nvPr/>
        </p:nvSpPr>
        <p:spPr>
          <a:xfrm>
            <a:off x="2164078" y="497432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hlinkClick r:id="rId3"/>
              </a:rPr>
              <a:t>https://www.benfrederickson.com/matrix-factorization/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449893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5">
            <a:extLst>
              <a:ext uri="{FF2B5EF4-FFF2-40B4-BE49-F238E27FC236}">
                <a16:creationId xmlns:a16="http://schemas.microsoft.com/office/drawing/2014/main" id="{068F236D-0265-7B47-8EDE-13237D6F7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Можно найти профиль юзера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482620-A6C9-964A-BAB2-31216CAB1093}"/>
              </a:ext>
            </a:extLst>
          </p:cNvPr>
          <p:cNvCxnSpPr>
            <a:cxnSpLocks/>
          </p:cNvCxnSpPr>
          <p:nvPr/>
        </p:nvCxnSpPr>
        <p:spPr>
          <a:xfrm>
            <a:off x="3767285" y="3886230"/>
            <a:ext cx="4391311" cy="0"/>
          </a:xfrm>
          <a:prstGeom prst="straightConnector1">
            <a:avLst/>
          </a:prstGeom>
          <a:ln w="38100">
            <a:headEnd type="none" w="lg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1155458-F53E-6F4A-9E01-611C85A48062}"/>
              </a:ext>
            </a:extLst>
          </p:cNvPr>
          <p:cNvCxnSpPr>
            <a:cxnSpLocks/>
          </p:cNvCxnSpPr>
          <p:nvPr/>
        </p:nvCxnSpPr>
        <p:spPr>
          <a:xfrm flipV="1">
            <a:off x="5962939" y="1956399"/>
            <a:ext cx="0" cy="3859662"/>
          </a:xfrm>
          <a:prstGeom prst="straightConnector1">
            <a:avLst/>
          </a:prstGeom>
          <a:ln w="38100">
            <a:headEnd type="none" w="lg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AF7AABA0-2BED-1A4F-B5BB-A91712CAED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621120" y="2201273"/>
            <a:ext cx="937506" cy="137500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51D773-4BC0-744A-8499-008642A916A4}"/>
              </a:ext>
            </a:extLst>
          </p:cNvPr>
          <p:cNvCxnSpPr>
            <a:cxnSpLocks/>
          </p:cNvCxnSpPr>
          <p:nvPr/>
        </p:nvCxnSpPr>
        <p:spPr>
          <a:xfrm flipV="1">
            <a:off x="5962938" y="2965403"/>
            <a:ext cx="1621982" cy="920826"/>
          </a:xfrm>
          <a:prstGeom prst="straightConnector1">
            <a:avLst/>
          </a:prstGeom>
          <a:ln w="76200" cmpd="sng">
            <a:solidFill>
              <a:srgbClr val="00B050"/>
            </a:solidFill>
            <a:prstDash val="solid"/>
            <a:headEnd type="none" w="lg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E1582755-A0EA-7B45-A38C-B1810B07CF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945398" y="4243887"/>
            <a:ext cx="982457" cy="139181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C1FD15-36E8-184D-B9A2-AB07B4962A35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962939" y="3886230"/>
            <a:ext cx="982458" cy="1053564"/>
          </a:xfrm>
          <a:prstGeom prst="straightConnector1">
            <a:avLst/>
          </a:prstGeom>
          <a:ln w="76200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9F634695-656A-0348-B6E4-FF9E9D8C0A3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318312" y="4407319"/>
            <a:ext cx="939162" cy="1408742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9E3387-448F-B04C-A7FC-84965F94FA8F}"/>
              </a:ext>
            </a:extLst>
          </p:cNvPr>
          <p:cNvCxnSpPr>
            <a:cxnSpLocks/>
          </p:cNvCxnSpPr>
          <p:nvPr/>
        </p:nvCxnSpPr>
        <p:spPr>
          <a:xfrm flipH="1">
            <a:off x="4304759" y="3886231"/>
            <a:ext cx="1658180" cy="1267821"/>
          </a:xfrm>
          <a:prstGeom prst="straightConnector1">
            <a:avLst/>
          </a:prstGeom>
          <a:ln w="76200" cmpd="sng">
            <a:solidFill>
              <a:schemeClr val="accent6"/>
            </a:solidFill>
            <a:prstDash val="solid"/>
            <a:headEnd type="none" w="lg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B6376D3-B249-364B-906F-8DA236493212}"/>
              </a:ext>
            </a:extLst>
          </p:cNvPr>
          <p:cNvSpPr txBox="1"/>
          <p:nvPr/>
        </p:nvSpPr>
        <p:spPr>
          <a:xfrm>
            <a:off x="7312529" y="18584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ru-RU" sz="1200" dirty="0" err="1">
              <a:solidFill>
                <a:sysClr val="windowText" lastClr="000000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E474FCF-B052-0944-B3A6-89D355DC930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9712" y="5185578"/>
            <a:ext cx="836471" cy="743530"/>
          </a:xfrm>
          <a:prstGeom prst="rect">
            <a:avLst/>
          </a:prstGeom>
          <a:effectLst>
            <a:outerShdw blurRad="139700" dir="2700000" sx="105000" sy="105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BC93C2E-5188-8A4F-86FA-7E8958ECB88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2125" y="5107625"/>
            <a:ext cx="836471" cy="743530"/>
          </a:xfrm>
          <a:prstGeom prst="rect">
            <a:avLst/>
          </a:prstGeom>
          <a:effectLst>
            <a:outerShdw blurRad="139700" dir="2700000" sx="105000" sy="105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81C8326-401C-434E-B553-9C9F40FD0E2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322125" y="2006420"/>
            <a:ext cx="836471" cy="743530"/>
          </a:xfrm>
          <a:prstGeom prst="rect">
            <a:avLst/>
          </a:prstGeom>
          <a:effectLst>
            <a:outerShdw blurRad="139700" dir="2700000" sx="105000" sy="105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82A44F74-2274-184D-9697-DDEDAC53A45D}"/>
              </a:ext>
            </a:extLst>
          </p:cNvPr>
          <p:cNvSpPr/>
          <p:nvPr/>
        </p:nvSpPr>
        <p:spPr>
          <a:xfrm>
            <a:off x="1926756" y="2108109"/>
            <a:ext cx="3830985" cy="15350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75" b="1" i="1" dirty="0">
                <a:solidFill>
                  <a:srgbClr val="FF0000"/>
                </a:solidFill>
              </a:rPr>
              <a:t>Куда торчит юзер?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75" b="1" i="1" dirty="0">
                <a:solidFill>
                  <a:srgbClr val="FF0000"/>
                </a:solidFill>
              </a:rPr>
              <a:t>Надо решить для него</a:t>
            </a:r>
            <a:br>
              <a:rPr lang="ru-RU" sz="1875" b="1" i="1" dirty="0">
                <a:solidFill>
                  <a:srgbClr val="FF0000"/>
                </a:solidFill>
              </a:rPr>
            </a:br>
            <a:r>
              <a:rPr lang="ru-RU" sz="1875" b="1" i="1" dirty="0">
                <a:solidFill>
                  <a:srgbClr val="FF0000"/>
                </a:solidFill>
              </a:rPr>
              <a:t>регрессию!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75" b="1" i="1" dirty="0">
                <a:solidFill>
                  <a:srgbClr val="FF0000"/>
                </a:solidFill>
              </a:rPr>
              <a:t>Можем делать </a:t>
            </a:r>
            <a:br>
              <a:rPr lang="ru-RU" sz="1875" b="1" i="1" dirty="0">
                <a:solidFill>
                  <a:srgbClr val="FF0000"/>
                </a:solidFill>
              </a:rPr>
            </a:br>
            <a:r>
              <a:rPr lang="ru-RU" sz="1875" b="1" i="1" dirty="0">
                <a:solidFill>
                  <a:srgbClr val="FF0000"/>
                </a:solidFill>
              </a:rPr>
              <a:t>в реальном времени (5 мс).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0AC572-1176-6D48-B341-3E44D964876D}"/>
              </a:ext>
            </a:extLst>
          </p:cNvPr>
          <p:cNvSpPr txBox="1"/>
          <p:nvPr/>
        </p:nvSpPr>
        <p:spPr>
          <a:xfrm>
            <a:off x="8315654" y="3745156"/>
            <a:ext cx="1047818" cy="2095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875" dirty="0"/>
              <a:t>Комедийность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112E0D-AD38-0A48-85F8-E4C29FEB8166}"/>
              </a:ext>
            </a:extLst>
          </p:cNvPr>
          <p:cNvSpPr txBox="1"/>
          <p:nvPr/>
        </p:nvSpPr>
        <p:spPr>
          <a:xfrm>
            <a:off x="5096108" y="1636820"/>
            <a:ext cx="1473430" cy="1703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875" dirty="0"/>
              <a:t>Фантастичность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846B9C-CB77-A940-8E28-953D1B77E86A}"/>
              </a:ext>
            </a:extLst>
          </p:cNvPr>
          <p:cNvSpPr txBox="1"/>
          <p:nvPr/>
        </p:nvSpPr>
        <p:spPr>
          <a:xfrm>
            <a:off x="8751126" y="2624937"/>
            <a:ext cx="1914650" cy="3404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875" dirty="0">
                <a:solidFill>
                  <a:sysClr val="windowText" lastClr="000000"/>
                </a:solidFill>
              </a:rPr>
              <a:t>Профиль: </a:t>
            </a:r>
            <a:endParaRPr lang="en-US" sz="1875" dirty="0">
              <a:solidFill>
                <a:sysClr val="windowText" lastClr="000000"/>
              </a:solidFill>
            </a:endParaRPr>
          </a:p>
          <a:p>
            <a:pPr algn="l"/>
            <a:r>
              <a:rPr lang="en-US" sz="1875" dirty="0">
                <a:solidFill>
                  <a:sysClr val="windowText" lastClr="000000"/>
                </a:solidFill>
              </a:rPr>
              <a:t>(0.8, 0.4)</a:t>
            </a:r>
            <a:endParaRPr lang="ru-RU" sz="1875" dirty="0" err="1">
              <a:solidFill>
                <a:sysClr val="windowText" lastClr="0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1F3690-8ED1-3445-88FA-8030460F4AE2}"/>
              </a:ext>
            </a:extLst>
          </p:cNvPr>
          <p:cNvSpPr/>
          <p:nvPr/>
        </p:nvSpPr>
        <p:spPr>
          <a:xfrm>
            <a:off x="8088582" y="4591588"/>
            <a:ext cx="1356462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75" dirty="0">
                <a:solidFill>
                  <a:sysClr val="windowText" lastClr="000000"/>
                </a:solidFill>
              </a:rPr>
              <a:t>Профиль: </a:t>
            </a:r>
            <a:endParaRPr lang="en-US" sz="1875" dirty="0">
              <a:solidFill>
                <a:sysClr val="windowText" lastClr="000000"/>
              </a:solidFill>
            </a:endParaRPr>
          </a:p>
          <a:p>
            <a:r>
              <a:rPr lang="en-US" sz="1875" dirty="0">
                <a:solidFill>
                  <a:sysClr val="windowText" lastClr="000000"/>
                </a:solidFill>
              </a:rPr>
              <a:t>(0.</a:t>
            </a:r>
            <a:r>
              <a:rPr lang="ru-RU" sz="1875" dirty="0">
                <a:solidFill>
                  <a:sysClr val="windowText" lastClr="000000"/>
                </a:solidFill>
              </a:rPr>
              <a:t>4</a:t>
            </a:r>
            <a:r>
              <a:rPr lang="en-US" sz="1875" dirty="0">
                <a:solidFill>
                  <a:sysClr val="windowText" lastClr="000000"/>
                </a:solidFill>
              </a:rPr>
              <a:t>, </a:t>
            </a:r>
            <a:r>
              <a:rPr lang="ru-RU" sz="1875" dirty="0">
                <a:solidFill>
                  <a:sysClr val="windowText" lastClr="000000"/>
                </a:solidFill>
              </a:rPr>
              <a:t>-</a:t>
            </a:r>
            <a:r>
              <a:rPr lang="en-US" sz="1875" dirty="0">
                <a:solidFill>
                  <a:sysClr val="windowText" lastClr="000000"/>
                </a:solidFill>
              </a:rPr>
              <a:t>0.4)</a:t>
            </a:r>
            <a:endParaRPr lang="ru-RU" sz="1875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F8789F-237C-B849-8F12-7ACBE6E72D0A}"/>
              </a:ext>
            </a:extLst>
          </p:cNvPr>
          <p:cNvSpPr/>
          <p:nvPr/>
        </p:nvSpPr>
        <p:spPr>
          <a:xfrm>
            <a:off x="1943443" y="4805816"/>
            <a:ext cx="1356462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875" dirty="0">
                <a:solidFill>
                  <a:sysClr val="windowText" lastClr="000000"/>
                </a:solidFill>
              </a:rPr>
              <a:t>Профиль: </a:t>
            </a:r>
            <a:br>
              <a:rPr lang="en-US" sz="1875" dirty="0">
                <a:solidFill>
                  <a:sysClr val="windowText" lastClr="000000"/>
                </a:solidFill>
              </a:rPr>
            </a:br>
            <a:r>
              <a:rPr lang="en-US" sz="1875" dirty="0">
                <a:solidFill>
                  <a:sysClr val="windowText" lastClr="000000"/>
                </a:solidFill>
              </a:rPr>
              <a:t>(</a:t>
            </a:r>
            <a:r>
              <a:rPr lang="ru-RU" sz="1875" dirty="0">
                <a:solidFill>
                  <a:sysClr val="windowText" lastClr="000000"/>
                </a:solidFill>
              </a:rPr>
              <a:t>-1</a:t>
            </a:r>
            <a:r>
              <a:rPr lang="en-US" sz="1875" dirty="0">
                <a:solidFill>
                  <a:sysClr val="windowText" lastClr="000000"/>
                </a:solidFill>
              </a:rPr>
              <a:t>, </a:t>
            </a:r>
            <a:r>
              <a:rPr lang="ru-RU" sz="1875" dirty="0">
                <a:solidFill>
                  <a:sysClr val="windowText" lastClr="000000"/>
                </a:solidFill>
              </a:rPr>
              <a:t>-0</a:t>
            </a:r>
            <a:r>
              <a:rPr lang="en-US" sz="1875" dirty="0">
                <a:solidFill>
                  <a:sysClr val="windowText" lastClr="000000"/>
                </a:solidFill>
              </a:rPr>
              <a:t>.4)</a:t>
            </a:r>
            <a:endParaRPr lang="ru-RU" sz="1875" dirty="0"/>
          </a:p>
        </p:txBody>
      </p:sp>
    </p:spTree>
    <p:extLst>
      <p:ext uri="{BB962C8B-B14F-4D97-AF65-F5344CB8AC3E}">
        <p14:creationId xmlns:p14="http://schemas.microsoft.com/office/powerpoint/2010/main" val="942989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5">
            <a:extLst>
              <a:ext uri="{FF2B5EF4-FFF2-40B4-BE49-F238E27FC236}">
                <a16:creationId xmlns:a16="http://schemas.microsoft.com/office/drawing/2014/main" id="{068F236D-0265-7B47-8EDE-13237D6F7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Можно найти профиль юзера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482620-A6C9-964A-BAB2-31216CAB1093}"/>
              </a:ext>
            </a:extLst>
          </p:cNvPr>
          <p:cNvCxnSpPr>
            <a:cxnSpLocks/>
          </p:cNvCxnSpPr>
          <p:nvPr/>
        </p:nvCxnSpPr>
        <p:spPr>
          <a:xfrm>
            <a:off x="3767285" y="3886230"/>
            <a:ext cx="4391311" cy="0"/>
          </a:xfrm>
          <a:prstGeom prst="straightConnector1">
            <a:avLst/>
          </a:prstGeom>
          <a:ln w="38100">
            <a:headEnd type="none" w="lg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1155458-F53E-6F4A-9E01-611C85A48062}"/>
              </a:ext>
            </a:extLst>
          </p:cNvPr>
          <p:cNvCxnSpPr>
            <a:cxnSpLocks/>
          </p:cNvCxnSpPr>
          <p:nvPr/>
        </p:nvCxnSpPr>
        <p:spPr>
          <a:xfrm flipV="1">
            <a:off x="5962939" y="1956399"/>
            <a:ext cx="0" cy="3859662"/>
          </a:xfrm>
          <a:prstGeom prst="straightConnector1">
            <a:avLst/>
          </a:prstGeom>
          <a:ln w="38100">
            <a:headEnd type="none" w="lg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AF7AABA0-2BED-1A4F-B5BB-A91712CAED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621120" y="2201273"/>
            <a:ext cx="937506" cy="137500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51D773-4BC0-744A-8499-008642A916A4}"/>
              </a:ext>
            </a:extLst>
          </p:cNvPr>
          <p:cNvCxnSpPr>
            <a:cxnSpLocks/>
          </p:cNvCxnSpPr>
          <p:nvPr/>
        </p:nvCxnSpPr>
        <p:spPr>
          <a:xfrm flipV="1">
            <a:off x="5962938" y="2965403"/>
            <a:ext cx="1621982" cy="920826"/>
          </a:xfrm>
          <a:prstGeom prst="straightConnector1">
            <a:avLst/>
          </a:prstGeom>
          <a:ln w="76200" cmpd="sng">
            <a:solidFill>
              <a:srgbClr val="00B050"/>
            </a:solidFill>
            <a:prstDash val="solid"/>
            <a:headEnd type="none" w="lg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E1582755-A0EA-7B45-A38C-B1810B07CF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945398" y="4243887"/>
            <a:ext cx="982457" cy="139181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C1FD15-36E8-184D-B9A2-AB07B4962A35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962939" y="3886230"/>
            <a:ext cx="982458" cy="1053564"/>
          </a:xfrm>
          <a:prstGeom prst="straightConnector1">
            <a:avLst/>
          </a:prstGeom>
          <a:ln w="76200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9F634695-656A-0348-B6E4-FF9E9D8C0A3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318312" y="4407319"/>
            <a:ext cx="939162" cy="1408742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9E3387-448F-B04C-A7FC-84965F94FA8F}"/>
              </a:ext>
            </a:extLst>
          </p:cNvPr>
          <p:cNvCxnSpPr>
            <a:cxnSpLocks/>
          </p:cNvCxnSpPr>
          <p:nvPr/>
        </p:nvCxnSpPr>
        <p:spPr>
          <a:xfrm flipH="1">
            <a:off x="4304759" y="3886231"/>
            <a:ext cx="1658180" cy="1267821"/>
          </a:xfrm>
          <a:prstGeom prst="straightConnector1">
            <a:avLst/>
          </a:prstGeom>
          <a:ln w="76200" cmpd="sng">
            <a:solidFill>
              <a:schemeClr val="accent6"/>
            </a:solidFill>
            <a:prstDash val="solid"/>
            <a:headEnd type="none" w="lg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B6376D3-B249-364B-906F-8DA236493212}"/>
              </a:ext>
            </a:extLst>
          </p:cNvPr>
          <p:cNvSpPr txBox="1"/>
          <p:nvPr/>
        </p:nvSpPr>
        <p:spPr>
          <a:xfrm>
            <a:off x="7312529" y="18584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ru-RU" sz="1200" dirty="0" err="1">
              <a:solidFill>
                <a:sysClr val="windowText" lastClr="000000"/>
              </a:solidFill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E7324AB1-3C72-AF4F-AD9E-5DABECA63E1E}"/>
              </a:ext>
            </a:extLst>
          </p:cNvPr>
          <p:cNvSpPr/>
          <p:nvPr/>
        </p:nvSpPr>
        <p:spPr>
          <a:xfrm>
            <a:off x="5325600" y="3234044"/>
            <a:ext cx="1272258" cy="1280005"/>
          </a:xfrm>
          <a:prstGeom prst="arc">
            <a:avLst>
              <a:gd name="adj1" fmla="val 7265048"/>
              <a:gd name="adj2" fmla="val 8398743"/>
            </a:avLst>
          </a:prstGeom>
          <a:ln w="76200" cmpd="sng">
            <a:solidFill>
              <a:schemeClr val="tx2">
                <a:lumMod val="50000"/>
              </a:schemeClr>
            </a:solidFill>
            <a:prstDash val="sysDot"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675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9C7D7987-4972-2A43-B64E-1654AE14FB54}"/>
              </a:ext>
            </a:extLst>
          </p:cNvPr>
          <p:cNvSpPr/>
          <p:nvPr/>
        </p:nvSpPr>
        <p:spPr>
          <a:xfrm>
            <a:off x="5530131" y="3449080"/>
            <a:ext cx="868791" cy="874081"/>
          </a:xfrm>
          <a:prstGeom prst="arc">
            <a:avLst>
              <a:gd name="adj1" fmla="val 2976704"/>
              <a:gd name="adj2" fmla="val 7089047"/>
            </a:avLst>
          </a:prstGeom>
          <a:ln w="76200" cmpd="sng">
            <a:solidFill>
              <a:schemeClr val="tx2">
                <a:lumMod val="60000"/>
                <a:lumOff val="40000"/>
              </a:schemeClr>
            </a:solidFill>
            <a:prstDash val="sysDot"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675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8E88BE-BB8B-E54C-B554-CF2E3EE6C5F9}"/>
              </a:ext>
            </a:extLst>
          </p:cNvPr>
          <p:cNvCxnSpPr>
            <a:cxnSpLocks/>
          </p:cNvCxnSpPr>
          <p:nvPr/>
        </p:nvCxnSpPr>
        <p:spPr>
          <a:xfrm flipH="1">
            <a:off x="5226224" y="3886229"/>
            <a:ext cx="736714" cy="1267822"/>
          </a:xfrm>
          <a:prstGeom prst="straightConnector1">
            <a:avLst/>
          </a:prstGeom>
          <a:ln w="76200" cmpd="sng">
            <a:solidFill>
              <a:schemeClr val="tx2"/>
            </a:solidFill>
            <a:prstDash val="solid"/>
            <a:headEnd type="none" w="lg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499A7B3C-7FC6-C241-8F6B-A2F43DED0B53}"/>
              </a:ext>
            </a:extLst>
          </p:cNvPr>
          <p:cNvSpPr/>
          <p:nvPr/>
        </p:nvSpPr>
        <p:spPr>
          <a:xfrm>
            <a:off x="5146017" y="3033563"/>
            <a:ext cx="1638652" cy="1624141"/>
          </a:xfrm>
          <a:prstGeom prst="arc">
            <a:avLst>
              <a:gd name="adj1" fmla="val 20034196"/>
              <a:gd name="adj2" fmla="val 7089047"/>
            </a:avLst>
          </a:prstGeom>
          <a:ln w="76200" cmpd="sng">
            <a:solidFill>
              <a:schemeClr val="tx2">
                <a:lumMod val="20000"/>
                <a:lumOff val="80000"/>
              </a:schemeClr>
            </a:solidFill>
            <a:prstDash val="sysDot"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675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A91B275-B108-B840-9E25-BB4C89F3F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229" y="4767304"/>
            <a:ext cx="1170779" cy="117077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F7EBF2AB-EA10-174F-8BB4-46C2BC74B025}"/>
              </a:ext>
            </a:extLst>
          </p:cNvPr>
          <p:cNvSpPr/>
          <p:nvPr/>
        </p:nvSpPr>
        <p:spPr>
          <a:xfrm>
            <a:off x="1926755" y="2108109"/>
            <a:ext cx="3788281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75" b="1" i="1" dirty="0">
                <a:solidFill>
                  <a:srgbClr val="FF0000"/>
                </a:solidFill>
              </a:rPr>
              <a:t>Профиль Гарольда: </a:t>
            </a:r>
            <a:r>
              <a:rPr lang="en-US" sz="1875" b="1" i="1" dirty="0">
                <a:solidFill>
                  <a:srgbClr val="FF0000"/>
                </a:solidFill>
              </a:rPr>
              <a:t>(</a:t>
            </a:r>
            <a:r>
              <a:rPr lang="ru-RU" sz="1875" b="1" i="1" dirty="0">
                <a:solidFill>
                  <a:srgbClr val="FF0000"/>
                </a:solidFill>
              </a:rPr>
              <a:t>-</a:t>
            </a:r>
            <a:r>
              <a:rPr lang="en-US" sz="1875" b="1" i="1" dirty="0">
                <a:solidFill>
                  <a:srgbClr val="FF0000"/>
                </a:solidFill>
              </a:rPr>
              <a:t>0.3</a:t>
            </a:r>
            <a:r>
              <a:rPr lang="ru-RU" sz="1875" b="1" i="1" dirty="0">
                <a:solidFill>
                  <a:srgbClr val="FF0000"/>
                </a:solidFill>
              </a:rPr>
              <a:t>, -</a:t>
            </a:r>
            <a:r>
              <a:rPr lang="en-US" sz="1875" b="1" i="1" dirty="0">
                <a:solidFill>
                  <a:srgbClr val="FF0000"/>
                </a:solidFill>
              </a:rPr>
              <a:t>0.4)</a:t>
            </a:r>
          </a:p>
          <a:p>
            <a:r>
              <a:rPr lang="ru-RU" sz="1875" b="1" i="1" dirty="0">
                <a:solidFill>
                  <a:srgbClr val="FF0000"/>
                </a:solidFill>
              </a:rPr>
              <a:t>Зачем он нам?</a:t>
            </a:r>
            <a:endParaRPr lang="ru-RU" sz="1875" i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0AA42D-C5CE-834E-BEE4-3E43EA167C13}"/>
              </a:ext>
            </a:extLst>
          </p:cNvPr>
          <p:cNvSpPr txBox="1"/>
          <p:nvPr/>
        </p:nvSpPr>
        <p:spPr>
          <a:xfrm>
            <a:off x="8315654" y="3745156"/>
            <a:ext cx="1047818" cy="2095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875" dirty="0"/>
              <a:t>Комедийность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E54EACF-9FCF-DA4C-B6CC-3999B8592E3D}"/>
              </a:ext>
            </a:extLst>
          </p:cNvPr>
          <p:cNvSpPr txBox="1"/>
          <p:nvPr/>
        </p:nvSpPr>
        <p:spPr>
          <a:xfrm>
            <a:off x="5096108" y="1636820"/>
            <a:ext cx="1473430" cy="1703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875" dirty="0"/>
              <a:t>Фантастичность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BDF0C52-C973-A04B-9208-8141B662612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9712" y="5185578"/>
            <a:ext cx="836471" cy="743530"/>
          </a:xfrm>
          <a:prstGeom prst="rect">
            <a:avLst/>
          </a:prstGeom>
          <a:effectLst>
            <a:outerShdw blurRad="139700" dir="2700000" sx="105000" sy="105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13EEA3D-8189-9D47-98A3-C8DAA75B0DF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2125" y="5107625"/>
            <a:ext cx="836471" cy="743530"/>
          </a:xfrm>
          <a:prstGeom prst="rect">
            <a:avLst/>
          </a:prstGeom>
          <a:effectLst>
            <a:outerShdw blurRad="139700" dir="2700000" sx="105000" sy="105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9FC9157-854D-2F48-9413-ADC323B28D8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322125" y="2006420"/>
            <a:ext cx="836471" cy="743530"/>
          </a:xfrm>
          <a:prstGeom prst="rect">
            <a:avLst/>
          </a:prstGeom>
          <a:effectLst>
            <a:outerShdw blurRad="139700" dir="2700000" sx="105000" sy="105000" algn="tl" rotWithShape="0">
              <a:prstClr val="black">
                <a:alpha val="40000"/>
              </a:prstClr>
            </a:outerShd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FF99BEB-1CA7-CB4D-B0AA-DA1F729E2893}"/>
              </a:ext>
            </a:extLst>
          </p:cNvPr>
          <p:cNvSpPr txBox="1"/>
          <p:nvPr/>
        </p:nvSpPr>
        <p:spPr>
          <a:xfrm>
            <a:off x="8751126" y="2624937"/>
            <a:ext cx="1914650" cy="3404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875" dirty="0">
                <a:solidFill>
                  <a:sysClr val="windowText" lastClr="000000"/>
                </a:solidFill>
              </a:rPr>
              <a:t>Профиль: </a:t>
            </a:r>
            <a:endParaRPr lang="en-US" sz="1875" dirty="0">
              <a:solidFill>
                <a:sysClr val="windowText" lastClr="000000"/>
              </a:solidFill>
            </a:endParaRPr>
          </a:p>
          <a:p>
            <a:pPr algn="l"/>
            <a:r>
              <a:rPr lang="en-US" sz="1875" dirty="0">
                <a:solidFill>
                  <a:sysClr val="windowText" lastClr="000000"/>
                </a:solidFill>
              </a:rPr>
              <a:t>(0.8, 0.4)</a:t>
            </a:r>
            <a:endParaRPr lang="ru-RU" sz="1875" dirty="0" err="1">
              <a:solidFill>
                <a:sysClr val="windowText" lastClr="00000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CDADF30-B058-7540-88B0-FC86F6E69219}"/>
              </a:ext>
            </a:extLst>
          </p:cNvPr>
          <p:cNvSpPr/>
          <p:nvPr/>
        </p:nvSpPr>
        <p:spPr>
          <a:xfrm>
            <a:off x="8088582" y="4591588"/>
            <a:ext cx="1356462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75" dirty="0">
                <a:solidFill>
                  <a:sysClr val="windowText" lastClr="000000"/>
                </a:solidFill>
              </a:rPr>
              <a:t>Профиль: </a:t>
            </a:r>
            <a:endParaRPr lang="en-US" sz="1875" dirty="0">
              <a:solidFill>
                <a:sysClr val="windowText" lastClr="000000"/>
              </a:solidFill>
            </a:endParaRPr>
          </a:p>
          <a:p>
            <a:r>
              <a:rPr lang="en-US" sz="1875" dirty="0">
                <a:solidFill>
                  <a:sysClr val="windowText" lastClr="000000"/>
                </a:solidFill>
              </a:rPr>
              <a:t>(0.</a:t>
            </a:r>
            <a:r>
              <a:rPr lang="ru-RU" sz="1875" dirty="0">
                <a:solidFill>
                  <a:sysClr val="windowText" lastClr="000000"/>
                </a:solidFill>
              </a:rPr>
              <a:t>4</a:t>
            </a:r>
            <a:r>
              <a:rPr lang="en-US" sz="1875" dirty="0">
                <a:solidFill>
                  <a:sysClr val="windowText" lastClr="000000"/>
                </a:solidFill>
              </a:rPr>
              <a:t>, </a:t>
            </a:r>
            <a:r>
              <a:rPr lang="ru-RU" sz="1875" dirty="0">
                <a:solidFill>
                  <a:sysClr val="windowText" lastClr="000000"/>
                </a:solidFill>
              </a:rPr>
              <a:t>-</a:t>
            </a:r>
            <a:r>
              <a:rPr lang="en-US" sz="1875" dirty="0">
                <a:solidFill>
                  <a:sysClr val="windowText" lastClr="000000"/>
                </a:solidFill>
              </a:rPr>
              <a:t>0.4)</a:t>
            </a:r>
            <a:endParaRPr lang="ru-RU" sz="1875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E0AA1B-4190-B24F-A17E-9911E3F3F125}"/>
              </a:ext>
            </a:extLst>
          </p:cNvPr>
          <p:cNvSpPr/>
          <p:nvPr/>
        </p:nvSpPr>
        <p:spPr>
          <a:xfrm>
            <a:off x="1943443" y="4805816"/>
            <a:ext cx="1356462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875" dirty="0">
                <a:solidFill>
                  <a:sysClr val="windowText" lastClr="000000"/>
                </a:solidFill>
              </a:rPr>
              <a:t>Профиль: </a:t>
            </a:r>
            <a:br>
              <a:rPr lang="en-US" sz="1875" dirty="0">
                <a:solidFill>
                  <a:sysClr val="windowText" lastClr="000000"/>
                </a:solidFill>
              </a:rPr>
            </a:br>
            <a:r>
              <a:rPr lang="en-US" sz="1875" dirty="0">
                <a:solidFill>
                  <a:sysClr val="windowText" lastClr="000000"/>
                </a:solidFill>
              </a:rPr>
              <a:t>(</a:t>
            </a:r>
            <a:r>
              <a:rPr lang="ru-RU" sz="1875" dirty="0">
                <a:solidFill>
                  <a:sysClr val="windowText" lastClr="000000"/>
                </a:solidFill>
              </a:rPr>
              <a:t>-1</a:t>
            </a:r>
            <a:r>
              <a:rPr lang="en-US" sz="1875" dirty="0">
                <a:solidFill>
                  <a:sysClr val="windowText" lastClr="000000"/>
                </a:solidFill>
              </a:rPr>
              <a:t>, </a:t>
            </a:r>
            <a:r>
              <a:rPr lang="ru-RU" sz="1875" dirty="0">
                <a:solidFill>
                  <a:sysClr val="windowText" lastClr="000000"/>
                </a:solidFill>
              </a:rPr>
              <a:t>-0</a:t>
            </a:r>
            <a:r>
              <a:rPr lang="en-US" sz="1875" dirty="0">
                <a:solidFill>
                  <a:sysClr val="windowText" lastClr="000000"/>
                </a:solidFill>
              </a:rPr>
              <a:t>.4)</a:t>
            </a:r>
            <a:endParaRPr lang="ru-RU" sz="1875" dirty="0"/>
          </a:p>
        </p:txBody>
      </p:sp>
    </p:spTree>
    <p:extLst>
      <p:ext uri="{BB962C8B-B14F-4D97-AF65-F5344CB8AC3E}">
        <p14:creationId xmlns:p14="http://schemas.microsoft.com/office/powerpoint/2010/main" val="1768667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5">
            <a:extLst>
              <a:ext uri="{FF2B5EF4-FFF2-40B4-BE49-F238E27FC236}">
                <a16:creationId xmlns:a16="http://schemas.microsoft.com/office/drawing/2014/main" id="{068F236D-0265-7B47-8EDE-13237D6F7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Теперь можем предсказывать!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482620-A6C9-964A-BAB2-31216CAB1093}"/>
              </a:ext>
            </a:extLst>
          </p:cNvPr>
          <p:cNvCxnSpPr>
            <a:cxnSpLocks/>
          </p:cNvCxnSpPr>
          <p:nvPr/>
        </p:nvCxnSpPr>
        <p:spPr>
          <a:xfrm>
            <a:off x="3767285" y="3886230"/>
            <a:ext cx="4391311" cy="0"/>
          </a:xfrm>
          <a:prstGeom prst="straightConnector1">
            <a:avLst/>
          </a:prstGeom>
          <a:ln w="38100">
            <a:headEnd type="none" w="lg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1155458-F53E-6F4A-9E01-611C85A48062}"/>
              </a:ext>
            </a:extLst>
          </p:cNvPr>
          <p:cNvCxnSpPr>
            <a:cxnSpLocks/>
          </p:cNvCxnSpPr>
          <p:nvPr/>
        </p:nvCxnSpPr>
        <p:spPr>
          <a:xfrm flipV="1">
            <a:off x="5962939" y="1956399"/>
            <a:ext cx="0" cy="3859662"/>
          </a:xfrm>
          <a:prstGeom prst="straightConnector1">
            <a:avLst/>
          </a:prstGeom>
          <a:ln w="38100">
            <a:headEnd type="none" w="lg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5E12576-697F-534F-A6BC-6C0CD01845A8}"/>
              </a:ext>
            </a:extLst>
          </p:cNvPr>
          <p:cNvSpPr txBox="1"/>
          <p:nvPr/>
        </p:nvSpPr>
        <p:spPr>
          <a:xfrm>
            <a:off x="8315654" y="3745156"/>
            <a:ext cx="1047818" cy="2095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875" dirty="0"/>
              <a:t>Комедийность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6C971E-AAF3-8740-9A5D-2EEB3E65D380}"/>
              </a:ext>
            </a:extLst>
          </p:cNvPr>
          <p:cNvSpPr txBox="1"/>
          <p:nvPr/>
        </p:nvSpPr>
        <p:spPr>
          <a:xfrm>
            <a:off x="5096108" y="1636820"/>
            <a:ext cx="1473430" cy="1703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875" dirty="0"/>
              <a:t>Фантастичность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F7AABA0-2BED-1A4F-B5BB-A91712CAED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621120" y="2201273"/>
            <a:ext cx="937506" cy="137500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51D773-4BC0-744A-8499-008642A916A4}"/>
              </a:ext>
            </a:extLst>
          </p:cNvPr>
          <p:cNvCxnSpPr>
            <a:cxnSpLocks/>
          </p:cNvCxnSpPr>
          <p:nvPr/>
        </p:nvCxnSpPr>
        <p:spPr>
          <a:xfrm flipV="1">
            <a:off x="5962938" y="2965403"/>
            <a:ext cx="1621982" cy="920826"/>
          </a:xfrm>
          <a:prstGeom prst="straightConnector1">
            <a:avLst/>
          </a:prstGeom>
          <a:ln w="76200" cmpd="sng">
            <a:solidFill>
              <a:srgbClr val="00B050"/>
            </a:solidFill>
            <a:prstDash val="solid"/>
            <a:headEnd type="none" w="lg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E1582755-A0EA-7B45-A38C-B1810B07CF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945398" y="4243887"/>
            <a:ext cx="982457" cy="139181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C1FD15-36E8-184D-B9A2-AB07B4962A35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962939" y="3886230"/>
            <a:ext cx="982458" cy="1053564"/>
          </a:xfrm>
          <a:prstGeom prst="straightConnector1">
            <a:avLst/>
          </a:prstGeom>
          <a:ln w="76200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9F634695-656A-0348-B6E4-FF9E9D8C0A3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318312" y="4407319"/>
            <a:ext cx="939162" cy="1408742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9E3387-448F-B04C-A7FC-84965F94FA8F}"/>
              </a:ext>
            </a:extLst>
          </p:cNvPr>
          <p:cNvCxnSpPr>
            <a:cxnSpLocks/>
          </p:cNvCxnSpPr>
          <p:nvPr/>
        </p:nvCxnSpPr>
        <p:spPr>
          <a:xfrm flipH="1">
            <a:off x="4304759" y="3886231"/>
            <a:ext cx="1658180" cy="1267821"/>
          </a:xfrm>
          <a:prstGeom prst="straightConnector1">
            <a:avLst/>
          </a:prstGeom>
          <a:ln w="76200" cmpd="sng">
            <a:solidFill>
              <a:schemeClr val="accent6"/>
            </a:solidFill>
            <a:prstDash val="solid"/>
            <a:headEnd type="none" w="lg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B6376D3-B249-364B-906F-8DA236493212}"/>
              </a:ext>
            </a:extLst>
          </p:cNvPr>
          <p:cNvSpPr txBox="1"/>
          <p:nvPr/>
        </p:nvSpPr>
        <p:spPr>
          <a:xfrm>
            <a:off x="7312529" y="18584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ru-RU" sz="1200" dirty="0" err="1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8E88BE-BB8B-E54C-B554-CF2E3EE6C5F9}"/>
              </a:ext>
            </a:extLst>
          </p:cNvPr>
          <p:cNvCxnSpPr>
            <a:cxnSpLocks/>
          </p:cNvCxnSpPr>
          <p:nvPr/>
        </p:nvCxnSpPr>
        <p:spPr>
          <a:xfrm flipH="1">
            <a:off x="5226224" y="3886229"/>
            <a:ext cx="736714" cy="1267822"/>
          </a:xfrm>
          <a:prstGeom prst="straightConnector1">
            <a:avLst/>
          </a:prstGeom>
          <a:ln w="76200" cmpd="sng">
            <a:solidFill>
              <a:schemeClr val="tx2"/>
            </a:solidFill>
            <a:prstDash val="solid"/>
            <a:headEnd type="none" w="lg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F93E2F5-7981-E647-AC35-278A2D97C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5640" y="3346966"/>
            <a:ext cx="962116" cy="1437829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5EBD0A5-7DE8-D642-8157-929F78F0B5DC}"/>
              </a:ext>
            </a:extLst>
          </p:cNvPr>
          <p:cNvCxnSpPr>
            <a:cxnSpLocks/>
          </p:cNvCxnSpPr>
          <p:nvPr/>
        </p:nvCxnSpPr>
        <p:spPr>
          <a:xfrm flipH="1">
            <a:off x="3224064" y="3886229"/>
            <a:ext cx="2738876" cy="187994"/>
          </a:xfrm>
          <a:prstGeom prst="straightConnector1">
            <a:avLst/>
          </a:prstGeom>
          <a:ln w="76200" cmpd="sng">
            <a:solidFill>
              <a:schemeClr val="accent5">
                <a:lumMod val="75000"/>
              </a:schemeClr>
            </a:solidFill>
            <a:prstDash val="solid"/>
            <a:headEnd type="none" w="lg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02AA675-FCC4-3F4A-8A29-56316B46170B}"/>
              </a:ext>
            </a:extLst>
          </p:cNvPr>
          <p:cNvSpPr txBox="1"/>
          <p:nvPr/>
        </p:nvSpPr>
        <p:spPr>
          <a:xfrm>
            <a:off x="2016141" y="2915853"/>
            <a:ext cx="1361117" cy="34292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875" i="1" dirty="0">
                <a:solidFill>
                  <a:srgbClr val="FF0000"/>
                </a:solidFill>
              </a:rPr>
              <a:t>Рекомендация!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A5594F-157F-194D-908A-D97C0B66A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8314" y="4441838"/>
            <a:ext cx="1471224" cy="14712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665D1E5-540B-7242-91EA-252EE0F1785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9712" y="5185578"/>
            <a:ext cx="836471" cy="743530"/>
          </a:xfrm>
          <a:prstGeom prst="rect">
            <a:avLst/>
          </a:prstGeom>
          <a:effectLst>
            <a:outerShdw blurRad="139700" dir="2700000" sx="105000" sy="105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DE3FF03-2225-A84A-A9CF-DB95D26318B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2125" y="5107625"/>
            <a:ext cx="836471" cy="743530"/>
          </a:xfrm>
          <a:prstGeom prst="rect">
            <a:avLst/>
          </a:prstGeom>
          <a:effectLst>
            <a:outerShdw blurRad="139700" dir="2700000" sx="105000" sy="105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CC52EB6-44D7-7641-A19B-8D9AE884222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322125" y="2006420"/>
            <a:ext cx="836471" cy="743530"/>
          </a:xfrm>
          <a:prstGeom prst="rect">
            <a:avLst/>
          </a:prstGeom>
          <a:effectLst>
            <a:outerShdw blurRad="139700" dir="2700000" sx="105000" sy="105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461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1AD0F-688F-484B-B365-B6062CD416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Свойство </a:t>
            </a:r>
            <a:r>
              <a:rPr lang="en-US" dirty="0"/>
              <a:t>SVD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531B409-E9AC-F745-B7C7-053F3AE84109}"/>
              </a:ext>
            </a:extLst>
          </p:cNvPr>
          <p:cNvSpPr/>
          <p:nvPr/>
        </p:nvSpPr>
        <p:spPr>
          <a:xfrm>
            <a:off x="935736" y="1796795"/>
            <a:ext cx="2540635" cy="3561715"/>
          </a:xfrm>
          <a:custGeom>
            <a:avLst/>
            <a:gdLst/>
            <a:ahLst/>
            <a:cxnLst/>
            <a:rect l="l" t="t" r="r" b="b"/>
            <a:pathLst>
              <a:path w="2540635" h="3561715">
                <a:moveTo>
                  <a:pt x="0" y="3561588"/>
                </a:moveTo>
                <a:lnTo>
                  <a:pt x="2540508" y="3561588"/>
                </a:lnTo>
                <a:lnTo>
                  <a:pt x="2540508" y="0"/>
                </a:lnTo>
                <a:lnTo>
                  <a:pt x="0" y="0"/>
                </a:lnTo>
                <a:lnTo>
                  <a:pt x="0" y="3561588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37175AB-D970-D541-B0F5-487BF87A6A7F}"/>
              </a:ext>
            </a:extLst>
          </p:cNvPr>
          <p:cNvSpPr/>
          <p:nvPr/>
        </p:nvSpPr>
        <p:spPr>
          <a:xfrm>
            <a:off x="935736" y="1796795"/>
            <a:ext cx="2540635" cy="3561715"/>
          </a:xfrm>
          <a:custGeom>
            <a:avLst/>
            <a:gdLst/>
            <a:ahLst/>
            <a:cxnLst/>
            <a:rect l="l" t="t" r="r" b="b"/>
            <a:pathLst>
              <a:path w="2540635" h="3561715">
                <a:moveTo>
                  <a:pt x="0" y="3561588"/>
                </a:moveTo>
                <a:lnTo>
                  <a:pt x="2540508" y="3561588"/>
                </a:lnTo>
                <a:lnTo>
                  <a:pt x="2540508" y="0"/>
                </a:lnTo>
                <a:lnTo>
                  <a:pt x="0" y="0"/>
                </a:lnTo>
                <a:lnTo>
                  <a:pt x="0" y="356158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63814E1-487B-2F46-AECC-2BC85993C08B}"/>
              </a:ext>
            </a:extLst>
          </p:cNvPr>
          <p:cNvSpPr/>
          <p:nvPr/>
        </p:nvSpPr>
        <p:spPr>
          <a:xfrm>
            <a:off x="5093208" y="1796795"/>
            <a:ext cx="754380" cy="3561715"/>
          </a:xfrm>
          <a:custGeom>
            <a:avLst/>
            <a:gdLst/>
            <a:ahLst/>
            <a:cxnLst/>
            <a:rect l="l" t="t" r="r" b="b"/>
            <a:pathLst>
              <a:path w="754379" h="3561715">
                <a:moveTo>
                  <a:pt x="0" y="3561588"/>
                </a:moveTo>
                <a:lnTo>
                  <a:pt x="754379" y="3561588"/>
                </a:lnTo>
                <a:lnTo>
                  <a:pt x="754379" y="0"/>
                </a:lnTo>
                <a:lnTo>
                  <a:pt x="0" y="0"/>
                </a:lnTo>
                <a:lnTo>
                  <a:pt x="0" y="3561588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BCB9A21-BC3D-9C45-B910-881CF10CB749}"/>
              </a:ext>
            </a:extLst>
          </p:cNvPr>
          <p:cNvSpPr/>
          <p:nvPr/>
        </p:nvSpPr>
        <p:spPr>
          <a:xfrm>
            <a:off x="4459223" y="1796795"/>
            <a:ext cx="1388745" cy="3561715"/>
          </a:xfrm>
          <a:custGeom>
            <a:avLst/>
            <a:gdLst/>
            <a:ahLst/>
            <a:cxnLst/>
            <a:rect l="l" t="t" r="r" b="b"/>
            <a:pathLst>
              <a:path w="1388745" h="3561715">
                <a:moveTo>
                  <a:pt x="0" y="3561588"/>
                </a:moveTo>
                <a:lnTo>
                  <a:pt x="1388364" y="3561588"/>
                </a:lnTo>
                <a:lnTo>
                  <a:pt x="1388364" y="0"/>
                </a:lnTo>
                <a:lnTo>
                  <a:pt x="0" y="0"/>
                </a:lnTo>
                <a:lnTo>
                  <a:pt x="0" y="356158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9C055380-E082-8143-AAE4-0BF0B412930F}"/>
              </a:ext>
            </a:extLst>
          </p:cNvPr>
          <p:cNvSpPr/>
          <p:nvPr/>
        </p:nvSpPr>
        <p:spPr>
          <a:xfrm>
            <a:off x="6726935" y="2903220"/>
            <a:ext cx="1350645" cy="1350645"/>
          </a:xfrm>
          <a:custGeom>
            <a:avLst/>
            <a:gdLst/>
            <a:ahLst/>
            <a:cxnLst/>
            <a:rect l="l" t="t" r="r" b="b"/>
            <a:pathLst>
              <a:path w="1350645" h="1350645">
                <a:moveTo>
                  <a:pt x="0" y="1350263"/>
                </a:moveTo>
                <a:lnTo>
                  <a:pt x="1350264" y="1350263"/>
                </a:lnTo>
                <a:lnTo>
                  <a:pt x="1350264" y="0"/>
                </a:lnTo>
                <a:lnTo>
                  <a:pt x="0" y="0"/>
                </a:lnTo>
                <a:lnTo>
                  <a:pt x="0" y="1350263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C74757C-56B5-6B44-960A-60938625CAB8}"/>
              </a:ext>
            </a:extLst>
          </p:cNvPr>
          <p:cNvSpPr/>
          <p:nvPr/>
        </p:nvSpPr>
        <p:spPr>
          <a:xfrm>
            <a:off x="6726935" y="2903220"/>
            <a:ext cx="1350645" cy="1350645"/>
          </a:xfrm>
          <a:custGeom>
            <a:avLst/>
            <a:gdLst/>
            <a:ahLst/>
            <a:cxnLst/>
            <a:rect l="l" t="t" r="r" b="b"/>
            <a:pathLst>
              <a:path w="1350645" h="1350645">
                <a:moveTo>
                  <a:pt x="0" y="1350263"/>
                </a:moveTo>
                <a:lnTo>
                  <a:pt x="1350264" y="1350263"/>
                </a:lnTo>
                <a:lnTo>
                  <a:pt x="1350264" y="0"/>
                </a:lnTo>
                <a:lnTo>
                  <a:pt x="0" y="0"/>
                </a:lnTo>
                <a:lnTo>
                  <a:pt x="0" y="135026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C1A2D5F-BC61-9D4E-B7CC-50645F4201C9}"/>
              </a:ext>
            </a:extLst>
          </p:cNvPr>
          <p:cNvSpPr/>
          <p:nvPr/>
        </p:nvSpPr>
        <p:spPr>
          <a:xfrm>
            <a:off x="8956547" y="3528059"/>
            <a:ext cx="2540635" cy="725805"/>
          </a:xfrm>
          <a:custGeom>
            <a:avLst/>
            <a:gdLst/>
            <a:ahLst/>
            <a:cxnLst/>
            <a:rect l="l" t="t" r="r" b="b"/>
            <a:pathLst>
              <a:path w="2540634" h="725804">
                <a:moveTo>
                  <a:pt x="0" y="725423"/>
                </a:moveTo>
                <a:lnTo>
                  <a:pt x="2540507" y="725423"/>
                </a:lnTo>
                <a:lnTo>
                  <a:pt x="2540507" y="0"/>
                </a:lnTo>
                <a:lnTo>
                  <a:pt x="0" y="0"/>
                </a:lnTo>
                <a:lnTo>
                  <a:pt x="0" y="725423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FB741786-0CD2-094A-8CFC-2321537EDF8E}"/>
              </a:ext>
            </a:extLst>
          </p:cNvPr>
          <p:cNvSpPr/>
          <p:nvPr/>
        </p:nvSpPr>
        <p:spPr>
          <a:xfrm>
            <a:off x="8956547" y="2903220"/>
            <a:ext cx="2540635" cy="1350645"/>
          </a:xfrm>
          <a:custGeom>
            <a:avLst/>
            <a:gdLst/>
            <a:ahLst/>
            <a:cxnLst/>
            <a:rect l="l" t="t" r="r" b="b"/>
            <a:pathLst>
              <a:path w="2540634" h="1350645">
                <a:moveTo>
                  <a:pt x="0" y="1350263"/>
                </a:moveTo>
                <a:lnTo>
                  <a:pt x="2540507" y="1350263"/>
                </a:lnTo>
                <a:lnTo>
                  <a:pt x="2540507" y="0"/>
                </a:lnTo>
                <a:lnTo>
                  <a:pt x="0" y="0"/>
                </a:lnTo>
                <a:lnTo>
                  <a:pt x="0" y="135026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3686997D-0149-A74E-A93F-D7D6E4E49484}"/>
              </a:ext>
            </a:extLst>
          </p:cNvPr>
          <p:cNvSpPr/>
          <p:nvPr/>
        </p:nvSpPr>
        <p:spPr>
          <a:xfrm>
            <a:off x="3596894" y="3288487"/>
            <a:ext cx="539496" cy="673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1663094-064F-704C-AE54-5E3C1DD110E7}"/>
              </a:ext>
            </a:extLst>
          </p:cNvPr>
          <p:cNvSpPr/>
          <p:nvPr/>
        </p:nvSpPr>
        <p:spPr>
          <a:xfrm>
            <a:off x="6213094" y="3214446"/>
            <a:ext cx="454151" cy="673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5C6FFB4C-C3C0-1041-94B1-DAB138D7FFA6}"/>
              </a:ext>
            </a:extLst>
          </p:cNvPr>
          <p:cNvSpPr/>
          <p:nvPr/>
        </p:nvSpPr>
        <p:spPr>
          <a:xfrm>
            <a:off x="8390890" y="3214446"/>
            <a:ext cx="454151" cy="673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6202504E-17E5-DE49-9CEF-8B09E99998AC}"/>
              </a:ext>
            </a:extLst>
          </p:cNvPr>
          <p:cNvSpPr/>
          <p:nvPr/>
        </p:nvSpPr>
        <p:spPr>
          <a:xfrm>
            <a:off x="1940051" y="5363260"/>
            <a:ext cx="640080" cy="3368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B23001AB-9AFB-9F42-BA31-08B5139EE1A5}"/>
              </a:ext>
            </a:extLst>
          </p:cNvPr>
          <p:cNvSpPr/>
          <p:nvPr/>
        </p:nvSpPr>
        <p:spPr>
          <a:xfrm>
            <a:off x="4921884" y="5363260"/>
            <a:ext cx="563270" cy="3368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F4E36F80-74B0-1741-8FB2-C4F505A8709D}"/>
              </a:ext>
            </a:extLst>
          </p:cNvPr>
          <p:cNvSpPr/>
          <p:nvPr/>
        </p:nvSpPr>
        <p:spPr>
          <a:xfrm>
            <a:off x="7229220" y="4257166"/>
            <a:ext cx="416966" cy="3368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10B3B6AD-63E7-5640-ABF8-4EDA98CBE66E}"/>
              </a:ext>
            </a:extLst>
          </p:cNvPr>
          <p:cNvSpPr/>
          <p:nvPr/>
        </p:nvSpPr>
        <p:spPr>
          <a:xfrm>
            <a:off x="10021823" y="4257166"/>
            <a:ext cx="494144" cy="336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0FB3C984-162B-6449-AE45-4CF139A6819B}"/>
              </a:ext>
            </a:extLst>
          </p:cNvPr>
          <p:cNvSpPr/>
          <p:nvPr/>
        </p:nvSpPr>
        <p:spPr>
          <a:xfrm>
            <a:off x="4459223" y="1796795"/>
            <a:ext cx="634365" cy="3561715"/>
          </a:xfrm>
          <a:custGeom>
            <a:avLst/>
            <a:gdLst/>
            <a:ahLst/>
            <a:cxnLst/>
            <a:rect l="l" t="t" r="r" b="b"/>
            <a:pathLst>
              <a:path w="634364" h="3561715">
                <a:moveTo>
                  <a:pt x="0" y="3561588"/>
                </a:moveTo>
                <a:lnTo>
                  <a:pt x="633984" y="3561588"/>
                </a:lnTo>
                <a:lnTo>
                  <a:pt x="633984" y="0"/>
                </a:lnTo>
                <a:lnTo>
                  <a:pt x="0" y="0"/>
                </a:lnTo>
                <a:lnTo>
                  <a:pt x="0" y="3561588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FE3B817A-FB16-2547-B4FE-D09E61ECAB62}"/>
              </a:ext>
            </a:extLst>
          </p:cNvPr>
          <p:cNvSpPr/>
          <p:nvPr/>
        </p:nvSpPr>
        <p:spPr>
          <a:xfrm>
            <a:off x="4459223" y="1796795"/>
            <a:ext cx="634365" cy="3561715"/>
          </a:xfrm>
          <a:custGeom>
            <a:avLst/>
            <a:gdLst/>
            <a:ahLst/>
            <a:cxnLst/>
            <a:rect l="l" t="t" r="r" b="b"/>
            <a:pathLst>
              <a:path w="634364" h="3561715">
                <a:moveTo>
                  <a:pt x="0" y="3561588"/>
                </a:moveTo>
                <a:lnTo>
                  <a:pt x="633984" y="3561588"/>
                </a:lnTo>
                <a:lnTo>
                  <a:pt x="633984" y="0"/>
                </a:lnTo>
                <a:lnTo>
                  <a:pt x="0" y="0"/>
                </a:lnTo>
                <a:lnTo>
                  <a:pt x="0" y="3561588"/>
                </a:lnTo>
                <a:close/>
              </a:path>
            </a:pathLst>
          </a:custGeom>
          <a:ln w="1219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F9B932BC-5494-4F4C-A8F5-E679A7F76D00}"/>
              </a:ext>
            </a:extLst>
          </p:cNvPr>
          <p:cNvSpPr/>
          <p:nvPr/>
        </p:nvSpPr>
        <p:spPr>
          <a:xfrm>
            <a:off x="6726935" y="2903220"/>
            <a:ext cx="634365" cy="632460"/>
          </a:xfrm>
          <a:custGeom>
            <a:avLst/>
            <a:gdLst/>
            <a:ahLst/>
            <a:cxnLst/>
            <a:rect l="l" t="t" r="r" b="b"/>
            <a:pathLst>
              <a:path w="634365" h="632460">
                <a:moveTo>
                  <a:pt x="0" y="632460"/>
                </a:moveTo>
                <a:lnTo>
                  <a:pt x="633983" y="632460"/>
                </a:lnTo>
                <a:lnTo>
                  <a:pt x="633983" y="0"/>
                </a:lnTo>
                <a:lnTo>
                  <a:pt x="0" y="0"/>
                </a:lnTo>
                <a:lnTo>
                  <a:pt x="0" y="632460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58CBA52-534C-C541-B491-6BC88AC4B259}"/>
              </a:ext>
            </a:extLst>
          </p:cNvPr>
          <p:cNvSpPr/>
          <p:nvPr/>
        </p:nvSpPr>
        <p:spPr>
          <a:xfrm>
            <a:off x="6726935" y="2903220"/>
            <a:ext cx="634365" cy="632460"/>
          </a:xfrm>
          <a:custGeom>
            <a:avLst/>
            <a:gdLst/>
            <a:ahLst/>
            <a:cxnLst/>
            <a:rect l="l" t="t" r="r" b="b"/>
            <a:pathLst>
              <a:path w="634365" h="632460">
                <a:moveTo>
                  <a:pt x="0" y="632460"/>
                </a:moveTo>
                <a:lnTo>
                  <a:pt x="633983" y="632460"/>
                </a:lnTo>
                <a:lnTo>
                  <a:pt x="633983" y="0"/>
                </a:lnTo>
                <a:lnTo>
                  <a:pt x="0" y="0"/>
                </a:lnTo>
                <a:lnTo>
                  <a:pt x="0" y="632460"/>
                </a:lnTo>
                <a:close/>
              </a:path>
            </a:pathLst>
          </a:custGeom>
          <a:ln w="1219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1FC87DF2-5F4A-D94E-880D-49A7176A5FE7}"/>
              </a:ext>
            </a:extLst>
          </p:cNvPr>
          <p:cNvSpPr/>
          <p:nvPr/>
        </p:nvSpPr>
        <p:spPr>
          <a:xfrm>
            <a:off x="8956547" y="2894076"/>
            <a:ext cx="2540635" cy="634365"/>
          </a:xfrm>
          <a:custGeom>
            <a:avLst/>
            <a:gdLst/>
            <a:ahLst/>
            <a:cxnLst/>
            <a:rect l="l" t="t" r="r" b="b"/>
            <a:pathLst>
              <a:path w="2540634" h="634364">
                <a:moveTo>
                  <a:pt x="0" y="633984"/>
                </a:moveTo>
                <a:lnTo>
                  <a:pt x="2540507" y="633984"/>
                </a:lnTo>
                <a:lnTo>
                  <a:pt x="2540507" y="0"/>
                </a:lnTo>
                <a:lnTo>
                  <a:pt x="0" y="0"/>
                </a:lnTo>
                <a:lnTo>
                  <a:pt x="0" y="633984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5DF2440B-9F98-D04C-9B17-CD28D2DFACC4}"/>
              </a:ext>
            </a:extLst>
          </p:cNvPr>
          <p:cNvSpPr/>
          <p:nvPr/>
        </p:nvSpPr>
        <p:spPr>
          <a:xfrm>
            <a:off x="8956547" y="2894076"/>
            <a:ext cx="2540635" cy="634365"/>
          </a:xfrm>
          <a:custGeom>
            <a:avLst/>
            <a:gdLst/>
            <a:ahLst/>
            <a:cxnLst/>
            <a:rect l="l" t="t" r="r" b="b"/>
            <a:pathLst>
              <a:path w="2540634" h="634364">
                <a:moveTo>
                  <a:pt x="0" y="633984"/>
                </a:moveTo>
                <a:lnTo>
                  <a:pt x="2540507" y="633984"/>
                </a:lnTo>
                <a:lnTo>
                  <a:pt x="2540507" y="0"/>
                </a:lnTo>
                <a:lnTo>
                  <a:pt x="0" y="0"/>
                </a:lnTo>
                <a:lnTo>
                  <a:pt x="0" y="633984"/>
                </a:lnTo>
                <a:close/>
              </a:path>
            </a:pathLst>
          </a:custGeom>
          <a:ln w="1219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6AFD02-8CCE-614B-A485-A2E092CE3DAB}"/>
              </a:ext>
            </a:extLst>
          </p:cNvPr>
          <p:cNvSpPr txBox="1"/>
          <p:nvPr/>
        </p:nvSpPr>
        <p:spPr>
          <a:xfrm>
            <a:off x="1437235" y="5983349"/>
            <a:ext cx="9551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Векторы отсортированы по убыванию вклада в приближение матрицы!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06380CC8-6B25-B847-AA15-438F7BC64835}"/>
              </a:ext>
            </a:extLst>
          </p:cNvPr>
          <p:cNvSpPr/>
          <p:nvPr/>
        </p:nvSpPr>
        <p:spPr>
          <a:xfrm>
            <a:off x="4672649" y="1991861"/>
            <a:ext cx="890649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FDCE9A68-0757-894F-9EF6-37B9AAB296C5}"/>
              </a:ext>
            </a:extLst>
          </p:cNvPr>
          <p:cNvSpPr/>
          <p:nvPr/>
        </p:nvSpPr>
        <p:spPr>
          <a:xfrm rot="5400000">
            <a:off x="8826217" y="3420773"/>
            <a:ext cx="890649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010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091DE-B670-B647-BEB2-BE1A6251C2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Свойство </a:t>
            </a:r>
            <a:r>
              <a:rPr lang="en-US" dirty="0"/>
              <a:t>SVD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36D8887-85D3-1A42-9DCD-2AF3EB7F2956}"/>
              </a:ext>
            </a:extLst>
          </p:cNvPr>
          <p:cNvSpPr/>
          <p:nvPr/>
        </p:nvSpPr>
        <p:spPr>
          <a:xfrm>
            <a:off x="935736" y="1796795"/>
            <a:ext cx="2540635" cy="3561715"/>
          </a:xfrm>
          <a:custGeom>
            <a:avLst/>
            <a:gdLst/>
            <a:ahLst/>
            <a:cxnLst/>
            <a:rect l="l" t="t" r="r" b="b"/>
            <a:pathLst>
              <a:path w="2540635" h="3561715">
                <a:moveTo>
                  <a:pt x="0" y="3561588"/>
                </a:moveTo>
                <a:lnTo>
                  <a:pt x="2540508" y="3561588"/>
                </a:lnTo>
                <a:lnTo>
                  <a:pt x="2540508" y="0"/>
                </a:lnTo>
                <a:lnTo>
                  <a:pt x="0" y="0"/>
                </a:lnTo>
                <a:lnTo>
                  <a:pt x="0" y="3561588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F75DD2A-7F37-1D42-B29B-A59331329365}"/>
              </a:ext>
            </a:extLst>
          </p:cNvPr>
          <p:cNvSpPr/>
          <p:nvPr/>
        </p:nvSpPr>
        <p:spPr>
          <a:xfrm>
            <a:off x="935736" y="1796795"/>
            <a:ext cx="2540635" cy="3561715"/>
          </a:xfrm>
          <a:custGeom>
            <a:avLst/>
            <a:gdLst/>
            <a:ahLst/>
            <a:cxnLst/>
            <a:rect l="l" t="t" r="r" b="b"/>
            <a:pathLst>
              <a:path w="2540635" h="3561715">
                <a:moveTo>
                  <a:pt x="0" y="3561588"/>
                </a:moveTo>
                <a:lnTo>
                  <a:pt x="2540508" y="3561588"/>
                </a:lnTo>
                <a:lnTo>
                  <a:pt x="2540508" y="0"/>
                </a:lnTo>
                <a:lnTo>
                  <a:pt x="0" y="0"/>
                </a:lnTo>
                <a:lnTo>
                  <a:pt x="0" y="356158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747309A-DF46-EE43-8185-EA2BFA25C64F}"/>
              </a:ext>
            </a:extLst>
          </p:cNvPr>
          <p:cNvSpPr/>
          <p:nvPr/>
        </p:nvSpPr>
        <p:spPr>
          <a:xfrm>
            <a:off x="3656457" y="3307079"/>
            <a:ext cx="539496" cy="673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F5A60817-4AB5-9E48-8150-CF3CF25C13E9}"/>
              </a:ext>
            </a:extLst>
          </p:cNvPr>
          <p:cNvSpPr/>
          <p:nvPr/>
        </p:nvSpPr>
        <p:spPr>
          <a:xfrm>
            <a:off x="5791200" y="3255898"/>
            <a:ext cx="454151" cy="673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BF3E030-24BF-9741-A43D-5DFB4538BE49}"/>
              </a:ext>
            </a:extLst>
          </p:cNvPr>
          <p:cNvSpPr/>
          <p:nvPr/>
        </p:nvSpPr>
        <p:spPr>
          <a:xfrm>
            <a:off x="8071739" y="3255898"/>
            <a:ext cx="454151" cy="673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A2936550-68DA-EE49-BC5D-D2552E0E309D}"/>
              </a:ext>
            </a:extLst>
          </p:cNvPr>
          <p:cNvSpPr/>
          <p:nvPr/>
        </p:nvSpPr>
        <p:spPr>
          <a:xfrm>
            <a:off x="1940051" y="5363260"/>
            <a:ext cx="640080" cy="3368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425AECF-AE14-B148-BE90-718E7AEE16C4}"/>
              </a:ext>
            </a:extLst>
          </p:cNvPr>
          <p:cNvSpPr/>
          <p:nvPr/>
        </p:nvSpPr>
        <p:spPr>
          <a:xfrm>
            <a:off x="4520438" y="5363260"/>
            <a:ext cx="614476" cy="3368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1EA3F07-53A7-7949-B2DC-4762167267CC}"/>
              </a:ext>
            </a:extLst>
          </p:cNvPr>
          <p:cNvSpPr/>
          <p:nvPr/>
        </p:nvSpPr>
        <p:spPr>
          <a:xfrm>
            <a:off x="6828790" y="4069715"/>
            <a:ext cx="519379" cy="3368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EDA22139-EF00-A541-B6D7-812FF1DAB6B0}"/>
              </a:ext>
            </a:extLst>
          </p:cNvPr>
          <p:cNvSpPr/>
          <p:nvPr/>
        </p:nvSpPr>
        <p:spPr>
          <a:xfrm>
            <a:off x="10000488" y="4069715"/>
            <a:ext cx="545350" cy="336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C2FDF45D-DAEE-FF4C-83DF-CBA5DC75B4F8}"/>
              </a:ext>
            </a:extLst>
          </p:cNvPr>
          <p:cNvSpPr/>
          <p:nvPr/>
        </p:nvSpPr>
        <p:spPr>
          <a:xfrm>
            <a:off x="4459223" y="1796795"/>
            <a:ext cx="634365" cy="3561715"/>
          </a:xfrm>
          <a:custGeom>
            <a:avLst/>
            <a:gdLst/>
            <a:ahLst/>
            <a:cxnLst/>
            <a:rect l="l" t="t" r="r" b="b"/>
            <a:pathLst>
              <a:path w="634364" h="3561715">
                <a:moveTo>
                  <a:pt x="0" y="3561588"/>
                </a:moveTo>
                <a:lnTo>
                  <a:pt x="633984" y="3561588"/>
                </a:lnTo>
                <a:lnTo>
                  <a:pt x="633984" y="0"/>
                </a:lnTo>
                <a:lnTo>
                  <a:pt x="0" y="0"/>
                </a:lnTo>
                <a:lnTo>
                  <a:pt x="0" y="3561588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638A29A1-5775-9141-8D7C-1F216AE17231}"/>
              </a:ext>
            </a:extLst>
          </p:cNvPr>
          <p:cNvSpPr/>
          <p:nvPr/>
        </p:nvSpPr>
        <p:spPr>
          <a:xfrm>
            <a:off x="4459223" y="1796795"/>
            <a:ext cx="634365" cy="3561715"/>
          </a:xfrm>
          <a:custGeom>
            <a:avLst/>
            <a:gdLst/>
            <a:ahLst/>
            <a:cxnLst/>
            <a:rect l="l" t="t" r="r" b="b"/>
            <a:pathLst>
              <a:path w="634364" h="3561715">
                <a:moveTo>
                  <a:pt x="0" y="3561588"/>
                </a:moveTo>
                <a:lnTo>
                  <a:pt x="633984" y="3561588"/>
                </a:lnTo>
                <a:lnTo>
                  <a:pt x="633984" y="0"/>
                </a:lnTo>
                <a:lnTo>
                  <a:pt x="0" y="0"/>
                </a:lnTo>
                <a:lnTo>
                  <a:pt x="0" y="3561588"/>
                </a:lnTo>
                <a:close/>
              </a:path>
            </a:pathLst>
          </a:custGeom>
          <a:ln w="1219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25337093-41B1-5248-9755-8CD20BB71E3A}"/>
              </a:ext>
            </a:extLst>
          </p:cNvPr>
          <p:cNvSpPr/>
          <p:nvPr/>
        </p:nvSpPr>
        <p:spPr>
          <a:xfrm>
            <a:off x="6726935" y="3307079"/>
            <a:ext cx="634365" cy="634365"/>
          </a:xfrm>
          <a:custGeom>
            <a:avLst/>
            <a:gdLst/>
            <a:ahLst/>
            <a:cxnLst/>
            <a:rect l="l" t="t" r="r" b="b"/>
            <a:pathLst>
              <a:path w="634365" h="634364">
                <a:moveTo>
                  <a:pt x="0" y="633984"/>
                </a:moveTo>
                <a:lnTo>
                  <a:pt x="633983" y="633984"/>
                </a:lnTo>
                <a:lnTo>
                  <a:pt x="633983" y="0"/>
                </a:lnTo>
                <a:lnTo>
                  <a:pt x="0" y="0"/>
                </a:lnTo>
                <a:lnTo>
                  <a:pt x="0" y="633984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67980ED8-E8AF-EB46-A269-9E6ECFAC82CE}"/>
              </a:ext>
            </a:extLst>
          </p:cNvPr>
          <p:cNvSpPr/>
          <p:nvPr/>
        </p:nvSpPr>
        <p:spPr>
          <a:xfrm>
            <a:off x="6726935" y="3307079"/>
            <a:ext cx="634365" cy="634365"/>
          </a:xfrm>
          <a:custGeom>
            <a:avLst/>
            <a:gdLst/>
            <a:ahLst/>
            <a:cxnLst/>
            <a:rect l="l" t="t" r="r" b="b"/>
            <a:pathLst>
              <a:path w="634365" h="634364">
                <a:moveTo>
                  <a:pt x="0" y="633984"/>
                </a:moveTo>
                <a:lnTo>
                  <a:pt x="633983" y="633984"/>
                </a:lnTo>
                <a:lnTo>
                  <a:pt x="633983" y="0"/>
                </a:lnTo>
                <a:lnTo>
                  <a:pt x="0" y="0"/>
                </a:lnTo>
                <a:lnTo>
                  <a:pt x="0" y="633984"/>
                </a:lnTo>
                <a:close/>
              </a:path>
            </a:pathLst>
          </a:custGeom>
          <a:ln w="1219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A5E77D03-A3EC-134F-8D90-A22FA80CAF69}"/>
              </a:ext>
            </a:extLst>
          </p:cNvPr>
          <p:cNvSpPr/>
          <p:nvPr/>
        </p:nvSpPr>
        <p:spPr>
          <a:xfrm>
            <a:off x="8956547" y="3297935"/>
            <a:ext cx="2540635" cy="634365"/>
          </a:xfrm>
          <a:custGeom>
            <a:avLst/>
            <a:gdLst/>
            <a:ahLst/>
            <a:cxnLst/>
            <a:rect l="l" t="t" r="r" b="b"/>
            <a:pathLst>
              <a:path w="2540634" h="634364">
                <a:moveTo>
                  <a:pt x="0" y="633983"/>
                </a:moveTo>
                <a:lnTo>
                  <a:pt x="2540507" y="633983"/>
                </a:lnTo>
                <a:lnTo>
                  <a:pt x="2540507" y="0"/>
                </a:lnTo>
                <a:lnTo>
                  <a:pt x="0" y="0"/>
                </a:lnTo>
                <a:lnTo>
                  <a:pt x="0" y="633983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10ADC782-6B5F-544A-B50B-7D6D2D03F009}"/>
              </a:ext>
            </a:extLst>
          </p:cNvPr>
          <p:cNvSpPr/>
          <p:nvPr/>
        </p:nvSpPr>
        <p:spPr>
          <a:xfrm>
            <a:off x="8956547" y="3297935"/>
            <a:ext cx="2540635" cy="634365"/>
          </a:xfrm>
          <a:custGeom>
            <a:avLst/>
            <a:gdLst/>
            <a:ahLst/>
            <a:cxnLst/>
            <a:rect l="l" t="t" r="r" b="b"/>
            <a:pathLst>
              <a:path w="2540634" h="634364">
                <a:moveTo>
                  <a:pt x="0" y="633983"/>
                </a:moveTo>
                <a:lnTo>
                  <a:pt x="2540507" y="633983"/>
                </a:lnTo>
                <a:lnTo>
                  <a:pt x="2540507" y="0"/>
                </a:lnTo>
                <a:lnTo>
                  <a:pt x="0" y="0"/>
                </a:lnTo>
                <a:lnTo>
                  <a:pt x="0" y="633983"/>
                </a:lnTo>
                <a:close/>
              </a:path>
            </a:pathLst>
          </a:custGeom>
          <a:ln w="1219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F609F4-CF14-D34E-8E35-00DFE2E4FFD9}"/>
              </a:ext>
            </a:extLst>
          </p:cNvPr>
          <p:cNvSpPr/>
          <p:nvPr/>
        </p:nvSpPr>
        <p:spPr>
          <a:xfrm>
            <a:off x="3780790" y="5993444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200" dirty="0"/>
              <a:t>Возьмем только часть векторов!</a:t>
            </a: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BBB0B545-060C-144D-8A42-48F4E7B15356}"/>
              </a:ext>
            </a:extLst>
          </p:cNvPr>
          <p:cNvSpPr/>
          <p:nvPr/>
        </p:nvSpPr>
        <p:spPr>
          <a:xfrm rot="12622783">
            <a:off x="3962946" y="2744994"/>
            <a:ext cx="145415" cy="69450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8105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56488" y="1286255"/>
            <a:ext cx="4087367" cy="5335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E9B9B722-56B9-3A41-859B-570FA9779D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SVD </a:t>
            </a:r>
            <a:r>
              <a:rPr lang="ru-RU" dirty="0"/>
              <a:t>для картинки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8F1CA7F-0E67-6A4E-8615-9D870884AEC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03272" y="1289912"/>
            <a:ext cx="6252787" cy="5415687"/>
          </a:xfrm>
        </p:spPr>
        <p:txBody>
          <a:bodyPr/>
          <a:lstStyle/>
          <a:p>
            <a:r>
              <a:rPr lang="ru-RU" dirty="0"/>
              <a:t>Рассмотрим качество приближения для особенной матрицы – картинки!</a:t>
            </a:r>
          </a:p>
          <a:p>
            <a:endParaRPr lang="ru-RU" dirty="0"/>
          </a:p>
          <a:p>
            <a:r>
              <a:rPr lang="ru-RU" dirty="0"/>
              <a:t>Картинка – это набор чисел от 0 до 255 (яркость).</a:t>
            </a:r>
          </a:p>
        </p:txBody>
      </p:sp>
    </p:spTree>
    <p:extLst>
      <p:ext uri="{BB962C8B-B14F-4D97-AF65-F5344CB8AC3E}">
        <p14:creationId xmlns:p14="http://schemas.microsoft.com/office/powerpoint/2010/main" val="3019554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848867" y="1272539"/>
            <a:ext cx="4091939" cy="5341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0984CFC-384D-5545-B052-7805884E90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SVD </a:t>
            </a:r>
            <a:r>
              <a:rPr lang="ru-RU" dirty="0"/>
              <a:t>для картинки</a:t>
            </a:r>
          </a:p>
        </p:txBody>
      </p:sp>
      <p:sp>
        <p:nvSpPr>
          <p:cNvPr id="13" name="Content Placeholder 18">
            <a:extLst>
              <a:ext uri="{FF2B5EF4-FFF2-40B4-BE49-F238E27FC236}">
                <a16:creationId xmlns:a16="http://schemas.microsoft.com/office/drawing/2014/main" id="{5B669710-9B01-0947-8F85-05BCCF4A357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03272" y="1289912"/>
            <a:ext cx="6252787" cy="5415687"/>
          </a:xfrm>
        </p:spPr>
        <p:txBody>
          <a:bodyPr/>
          <a:lstStyle/>
          <a:p>
            <a:r>
              <a:rPr lang="ru-RU" dirty="0"/>
              <a:t>Оставили 1 компоненту.</a:t>
            </a:r>
          </a:p>
          <a:p>
            <a:endParaRPr lang="ru-RU" dirty="0"/>
          </a:p>
          <a:p>
            <a:r>
              <a:rPr lang="ru-RU" dirty="0"/>
              <a:t>Восстановили наиболее сильные изменения яркости (сверху светло, внизу темно).</a:t>
            </a:r>
          </a:p>
        </p:txBody>
      </p:sp>
    </p:spTree>
    <p:extLst>
      <p:ext uri="{BB962C8B-B14F-4D97-AF65-F5344CB8AC3E}">
        <p14:creationId xmlns:p14="http://schemas.microsoft.com/office/powerpoint/2010/main" val="3270809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CE72D1-1E5D-314F-B98E-8FDBC22A56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Уменьшение размерности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61879E-0B93-9B46-B6A9-C8A13BBCE1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Матрица рейтингов </a:t>
            </a:r>
            <a:r>
              <a:rPr lang="ru-RU" b="1" dirty="0"/>
              <a:t>разреженная</a:t>
            </a:r>
            <a:r>
              <a:rPr lang="ru-RU" dirty="0"/>
              <a:t> (много пропусков)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Оценки товаров </a:t>
            </a:r>
            <a:r>
              <a:rPr lang="ru-RU" b="1" dirty="0"/>
              <a:t>коррелируют</a:t>
            </a:r>
            <a:r>
              <a:rPr lang="ru-RU" dirty="0"/>
              <a:t> (юзерам часто нравятся одни и те же пары товаров)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/>
              <a:t>Как сжать матрицу оценок?</a:t>
            </a:r>
          </a:p>
        </p:txBody>
      </p:sp>
    </p:spTree>
    <p:extLst>
      <p:ext uri="{BB962C8B-B14F-4D97-AF65-F5344CB8AC3E}">
        <p14:creationId xmlns:p14="http://schemas.microsoft.com/office/powerpoint/2010/main" val="2086245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858011" y="1296924"/>
            <a:ext cx="4069079" cy="5312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D12E96-4865-D344-8D5D-C23D5931F2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SVD </a:t>
            </a:r>
            <a:r>
              <a:rPr lang="ru-RU" dirty="0"/>
              <a:t>для картинки</a:t>
            </a:r>
          </a:p>
        </p:txBody>
      </p:sp>
      <p:sp>
        <p:nvSpPr>
          <p:cNvPr id="12" name="Content Placeholder 18">
            <a:extLst>
              <a:ext uri="{FF2B5EF4-FFF2-40B4-BE49-F238E27FC236}">
                <a16:creationId xmlns:a16="http://schemas.microsoft.com/office/drawing/2014/main" id="{316D387B-8A02-9644-A057-83FE5814F1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03272" y="1289912"/>
            <a:ext cx="6252787" cy="5415687"/>
          </a:xfrm>
        </p:spPr>
        <p:txBody>
          <a:bodyPr/>
          <a:lstStyle/>
          <a:p>
            <a:r>
              <a:rPr lang="ru-RU" dirty="0"/>
              <a:t>2 компоненты.</a:t>
            </a:r>
          </a:p>
        </p:txBody>
      </p:sp>
    </p:spTree>
    <p:extLst>
      <p:ext uri="{BB962C8B-B14F-4D97-AF65-F5344CB8AC3E}">
        <p14:creationId xmlns:p14="http://schemas.microsoft.com/office/powerpoint/2010/main" val="1384156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850391" y="1296924"/>
            <a:ext cx="4082796" cy="532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172E4A7-733F-964D-AAA1-B9DE1D2F43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SVD </a:t>
            </a:r>
            <a:r>
              <a:rPr lang="ru-RU" dirty="0"/>
              <a:t>для картинки</a:t>
            </a:r>
          </a:p>
        </p:txBody>
      </p:sp>
      <p:sp>
        <p:nvSpPr>
          <p:cNvPr id="11" name="Content Placeholder 18">
            <a:extLst>
              <a:ext uri="{FF2B5EF4-FFF2-40B4-BE49-F238E27FC236}">
                <a16:creationId xmlns:a16="http://schemas.microsoft.com/office/drawing/2014/main" id="{8A5E4D4B-807F-AF40-9631-B1ECD7CE2EE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03272" y="1289912"/>
            <a:ext cx="6252787" cy="5415687"/>
          </a:xfrm>
        </p:spPr>
        <p:txBody>
          <a:bodyPr/>
          <a:lstStyle/>
          <a:p>
            <a:r>
              <a:rPr lang="ru-RU" dirty="0"/>
              <a:t>10 компонент.</a:t>
            </a:r>
          </a:p>
          <a:p>
            <a:endParaRPr lang="ru-RU" dirty="0"/>
          </a:p>
          <a:p>
            <a:r>
              <a:rPr lang="ru-RU" dirty="0"/>
              <a:t>Уже практически виден человек.</a:t>
            </a:r>
          </a:p>
        </p:txBody>
      </p:sp>
    </p:spTree>
    <p:extLst>
      <p:ext uri="{BB962C8B-B14F-4D97-AF65-F5344CB8AC3E}">
        <p14:creationId xmlns:p14="http://schemas.microsoft.com/office/powerpoint/2010/main" val="4138085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859536" y="1287780"/>
            <a:ext cx="4073652" cy="5317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C3380BA-C5E5-A246-81AD-CDD2CB5CE8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SVD </a:t>
            </a:r>
            <a:r>
              <a:rPr lang="ru-RU" dirty="0"/>
              <a:t>для картинки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690C6256-0D77-9041-8AC8-8B79EE49C0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03272" y="1289912"/>
            <a:ext cx="6252787" cy="5415687"/>
          </a:xfrm>
        </p:spPr>
        <p:txBody>
          <a:bodyPr/>
          <a:lstStyle/>
          <a:p>
            <a:r>
              <a:rPr lang="ru-RU" dirty="0"/>
              <a:t>50 компонент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ru-RU" dirty="0"/>
              <a:t>Исходная картинка размера </a:t>
            </a:r>
            <a:r>
              <a:rPr lang="en-US" dirty="0"/>
              <a:t>500x600.</a:t>
            </a:r>
          </a:p>
          <a:p>
            <a:endParaRPr lang="en-US" dirty="0"/>
          </a:p>
          <a:p>
            <a:r>
              <a:rPr lang="ru-RU" b="1" dirty="0"/>
              <a:t>Насколько сильно сжали?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80235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859536" y="1287780"/>
            <a:ext cx="4073652" cy="5317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C3380BA-C5E5-A246-81AD-CDD2CB5CE8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SVD </a:t>
            </a:r>
            <a:r>
              <a:rPr lang="ru-RU" dirty="0"/>
              <a:t>для картинки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690C6256-0D77-9041-8AC8-8B79EE49C0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03272" y="1289912"/>
            <a:ext cx="6252787" cy="5415687"/>
          </a:xfrm>
        </p:spPr>
        <p:txBody>
          <a:bodyPr/>
          <a:lstStyle/>
          <a:p>
            <a:r>
              <a:rPr lang="ru-RU" dirty="0"/>
              <a:t>50 компонент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ru-RU" dirty="0"/>
              <a:t>Исходная картинка размера </a:t>
            </a:r>
            <a:r>
              <a:rPr lang="en-US" dirty="0"/>
              <a:t>500x600.</a:t>
            </a:r>
          </a:p>
          <a:p>
            <a:endParaRPr lang="en-US" dirty="0"/>
          </a:p>
          <a:p>
            <a:r>
              <a:rPr lang="ru-RU" b="1" dirty="0"/>
              <a:t>Насколько сильно сжали?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F02623-5F6B-4546-ACC3-8FE060B809B8}"/>
              </a:ext>
            </a:extLst>
          </p:cNvPr>
          <p:cNvSpPr txBox="1"/>
          <p:nvPr/>
        </p:nvSpPr>
        <p:spPr>
          <a:xfrm>
            <a:off x="5403272" y="5379522"/>
            <a:ext cx="61276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500*50 + 50*50 + 50*600</a:t>
            </a:r>
            <a:r>
              <a:rPr lang="en-US" sz="2200" dirty="0"/>
              <a:t> = 57500</a:t>
            </a:r>
            <a:r>
              <a:rPr lang="ru-RU" sz="2200" dirty="0"/>
              <a:t>.</a:t>
            </a:r>
            <a:r>
              <a:rPr lang="en-US" sz="2200" dirty="0"/>
              <a:t> </a:t>
            </a:r>
            <a:endParaRPr lang="ru-RU" sz="2200" dirty="0"/>
          </a:p>
          <a:p>
            <a:r>
              <a:rPr lang="en-US" sz="2200" dirty="0"/>
              <a:t>500*600 = 300000.</a:t>
            </a:r>
          </a:p>
          <a:p>
            <a:r>
              <a:rPr lang="ru-RU" sz="2200" b="1" dirty="0"/>
              <a:t>В пять раз!</a:t>
            </a:r>
          </a:p>
        </p:txBody>
      </p:sp>
    </p:spTree>
    <p:extLst>
      <p:ext uri="{BB962C8B-B14F-4D97-AF65-F5344CB8AC3E}">
        <p14:creationId xmlns:p14="http://schemas.microsoft.com/office/powerpoint/2010/main" val="996465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2265553"/>
            <a:ext cx="802640" cy="1255395"/>
          </a:xfrm>
          <a:custGeom>
            <a:avLst/>
            <a:gdLst/>
            <a:ahLst/>
            <a:cxnLst/>
            <a:rect l="l" t="t" r="r" b="b"/>
            <a:pathLst>
              <a:path w="802640" h="1255395">
                <a:moveTo>
                  <a:pt x="0" y="1255090"/>
                </a:moveTo>
                <a:lnTo>
                  <a:pt x="802424" y="1255090"/>
                </a:lnTo>
                <a:lnTo>
                  <a:pt x="802424" y="0"/>
                </a:lnTo>
                <a:lnTo>
                  <a:pt x="0" y="0"/>
                </a:lnTo>
                <a:lnTo>
                  <a:pt x="0" y="125509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2424" y="2265553"/>
            <a:ext cx="1437640" cy="1255395"/>
          </a:xfrm>
          <a:custGeom>
            <a:avLst/>
            <a:gdLst/>
            <a:ahLst/>
            <a:cxnLst/>
            <a:rect l="l" t="t" r="r" b="b"/>
            <a:pathLst>
              <a:path w="1437639" h="1255395">
                <a:moveTo>
                  <a:pt x="0" y="1255090"/>
                </a:moveTo>
                <a:lnTo>
                  <a:pt x="1437640" y="1255090"/>
                </a:lnTo>
                <a:lnTo>
                  <a:pt x="1437640" y="0"/>
                </a:lnTo>
                <a:lnTo>
                  <a:pt x="0" y="0"/>
                </a:lnTo>
                <a:lnTo>
                  <a:pt x="0" y="125509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40152" y="2265553"/>
            <a:ext cx="1793239" cy="1255395"/>
          </a:xfrm>
          <a:custGeom>
            <a:avLst/>
            <a:gdLst/>
            <a:ahLst/>
            <a:cxnLst/>
            <a:rect l="l" t="t" r="r" b="b"/>
            <a:pathLst>
              <a:path w="1793239" h="1255395">
                <a:moveTo>
                  <a:pt x="0" y="1255090"/>
                </a:moveTo>
                <a:lnTo>
                  <a:pt x="1792986" y="1255090"/>
                </a:lnTo>
                <a:lnTo>
                  <a:pt x="1792986" y="0"/>
                </a:lnTo>
                <a:lnTo>
                  <a:pt x="0" y="0"/>
                </a:lnTo>
                <a:lnTo>
                  <a:pt x="0" y="125509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33011" y="2265553"/>
            <a:ext cx="1521460" cy="1255395"/>
          </a:xfrm>
          <a:custGeom>
            <a:avLst/>
            <a:gdLst/>
            <a:ahLst/>
            <a:cxnLst/>
            <a:rect l="l" t="t" r="r" b="b"/>
            <a:pathLst>
              <a:path w="1521460" h="1255395">
                <a:moveTo>
                  <a:pt x="0" y="1255090"/>
                </a:moveTo>
                <a:lnTo>
                  <a:pt x="1521333" y="1255090"/>
                </a:lnTo>
                <a:lnTo>
                  <a:pt x="1521333" y="0"/>
                </a:lnTo>
                <a:lnTo>
                  <a:pt x="0" y="0"/>
                </a:lnTo>
                <a:lnTo>
                  <a:pt x="0" y="125509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54345" y="2265553"/>
            <a:ext cx="1605280" cy="1255395"/>
          </a:xfrm>
          <a:custGeom>
            <a:avLst/>
            <a:gdLst/>
            <a:ahLst/>
            <a:cxnLst/>
            <a:rect l="l" t="t" r="r" b="b"/>
            <a:pathLst>
              <a:path w="1605279" h="1255395">
                <a:moveTo>
                  <a:pt x="0" y="1255090"/>
                </a:moveTo>
                <a:lnTo>
                  <a:pt x="1604899" y="1255090"/>
                </a:lnTo>
                <a:lnTo>
                  <a:pt x="1604899" y="0"/>
                </a:lnTo>
                <a:lnTo>
                  <a:pt x="0" y="0"/>
                </a:lnTo>
                <a:lnTo>
                  <a:pt x="0" y="125509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59117" y="2265553"/>
            <a:ext cx="1404620" cy="1255395"/>
          </a:xfrm>
          <a:custGeom>
            <a:avLst/>
            <a:gdLst/>
            <a:ahLst/>
            <a:cxnLst/>
            <a:rect l="l" t="t" r="r" b="b"/>
            <a:pathLst>
              <a:path w="1404620" h="1255395">
                <a:moveTo>
                  <a:pt x="0" y="1255090"/>
                </a:moveTo>
                <a:lnTo>
                  <a:pt x="1404238" y="1255090"/>
                </a:lnTo>
                <a:lnTo>
                  <a:pt x="1404238" y="0"/>
                </a:lnTo>
                <a:lnTo>
                  <a:pt x="0" y="0"/>
                </a:lnTo>
                <a:lnTo>
                  <a:pt x="0" y="125509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63356" y="2265553"/>
            <a:ext cx="2144395" cy="1255395"/>
          </a:xfrm>
          <a:custGeom>
            <a:avLst/>
            <a:gdLst/>
            <a:ahLst/>
            <a:cxnLst/>
            <a:rect l="l" t="t" r="r" b="b"/>
            <a:pathLst>
              <a:path w="2144395" h="1255395">
                <a:moveTo>
                  <a:pt x="0" y="1255090"/>
                </a:moveTo>
                <a:lnTo>
                  <a:pt x="2144013" y="1255090"/>
                </a:lnTo>
                <a:lnTo>
                  <a:pt x="2144013" y="0"/>
                </a:lnTo>
                <a:lnTo>
                  <a:pt x="0" y="0"/>
                </a:lnTo>
                <a:lnTo>
                  <a:pt x="0" y="125509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707369" y="2265553"/>
            <a:ext cx="1484630" cy="1255395"/>
          </a:xfrm>
          <a:custGeom>
            <a:avLst/>
            <a:gdLst/>
            <a:ahLst/>
            <a:cxnLst/>
            <a:rect l="l" t="t" r="r" b="b"/>
            <a:pathLst>
              <a:path w="1484629" h="1255395">
                <a:moveTo>
                  <a:pt x="0" y="1255090"/>
                </a:moveTo>
                <a:lnTo>
                  <a:pt x="1484629" y="1255090"/>
                </a:lnTo>
                <a:lnTo>
                  <a:pt x="1484629" y="0"/>
                </a:lnTo>
                <a:lnTo>
                  <a:pt x="0" y="0"/>
                </a:lnTo>
                <a:lnTo>
                  <a:pt x="0" y="125509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3520580"/>
            <a:ext cx="802640" cy="251460"/>
          </a:xfrm>
          <a:custGeom>
            <a:avLst/>
            <a:gdLst/>
            <a:ahLst/>
            <a:cxnLst/>
            <a:rect l="l" t="t" r="r" b="b"/>
            <a:pathLst>
              <a:path w="802640" h="251460">
                <a:moveTo>
                  <a:pt x="0" y="251015"/>
                </a:moveTo>
                <a:lnTo>
                  <a:pt x="802424" y="251015"/>
                </a:lnTo>
                <a:lnTo>
                  <a:pt x="802424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2424" y="3520580"/>
            <a:ext cx="1437640" cy="251460"/>
          </a:xfrm>
          <a:custGeom>
            <a:avLst/>
            <a:gdLst/>
            <a:ahLst/>
            <a:cxnLst/>
            <a:rect l="l" t="t" r="r" b="b"/>
            <a:pathLst>
              <a:path w="1437639" h="251460">
                <a:moveTo>
                  <a:pt x="0" y="251015"/>
                </a:moveTo>
                <a:lnTo>
                  <a:pt x="1437640" y="251015"/>
                </a:lnTo>
                <a:lnTo>
                  <a:pt x="1437640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40152" y="3520580"/>
            <a:ext cx="1793239" cy="251460"/>
          </a:xfrm>
          <a:custGeom>
            <a:avLst/>
            <a:gdLst/>
            <a:ahLst/>
            <a:cxnLst/>
            <a:rect l="l" t="t" r="r" b="b"/>
            <a:pathLst>
              <a:path w="1793239" h="251460">
                <a:moveTo>
                  <a:pt x="0" y="251015"/>
                </a:moveTo>
                <a:lnTo>
                  <a:pt x="1792986" y="251015"/>
                </a:lnTo>
                <a:lnTo>
                  <a:pt x="1792986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33011" y="3520580"/>
            <a:ext cx="1521460" cy="251460"/>
          </a:xfrm>
          <a:custGeom>
            <a:avLst/>
            <a:gdLst/>
            <a:ahLst/>
            <a:cxnLst/>
            <a:rect l="l" t="t" r="r" b="b"/>
            <a:pathLst>
              <a:path w="1521460" h="251460">
                <a:moveTo>
                  <a:pt x="0" y="251015"/>
                </a:moveTo>
                <a:lnTo>
                  <a:pt x="1521333" y="251015"/>
                </a:lnTo>
                <a:lnTo>
                  <a:pt x="152133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54345" y="3520580"/>
            <a:ext cx="1605280" cy="251460"/>
          </a:xfrm>
          <a:custGeom>
            <a:avLst/>
            <a:gdLst/>
            <a:ahLst/>
            <a:cxnLst/>
            <a:rect l="l" t="t" r="r" b="b"/>
            <a:pathLst>
              <a:path w="1605279" h="251460">
                <a:moveTo>
                  <a:pt x="0" y="251015"/>
                </a:moveTo>
                <a:lnTo>
                  <a:pt x="1604899" y="251015"/>
                </a:lnTo>
                <a:lnTo>
                  <a:pt x="160489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59117" y="3520580"/>
            <a:ext cx="1404620" cy="251460"/>
          </a:xfrm>
          <a:custGeom>
            <a:avLst/>
            <a:gdLst/>
            <a:ahLst/>
            <a:cxnLst/>
            <a:rect l="l" t="t" r="r" b="b"/>
            <a:pathLst>
              <a:path w="1404620" h="251460">
                <a:moveTo>
                  <a:pt x="0" y="251015"/>
                </a:moveTo>
                <a:lnTo>
                  <a:pt x="1404238" y="251015"/>
                </a:lnTo>
                <a:lnTo>
                  <a:pt x="1404238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63356" y="3520580"/>
            <a:ext cx="2144395" cy="251460"/>
          </a:xfrm>
          <a:custGeom>
            <a:avLst/>
            <a:gdLst/>
            <a:ahLst/>
            <a:cxnLst/>
            <a:rect l="l" t="t" r="r" b="b"/>
            <a:pathLst>
              <a:path w="2144395" h="251460">
                <a:moveTo>
                  <a:pt x="0" y="251015"/>
                </a:moveTo>
                <a:lnTo>
                  <a:pt x="2144013" y="251015"/>
                </a:lnTo>
                <a:lnTo>
                  <a:pt x="214401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707369" y="3520580"/>
            <a:ext cx="1484630" cy="251460"/>
          </a:xfrm>
          <a:custGeom>
            <a:avLst/>
            <a:gdLst/>
            <a:ahLst/>
            <a:cxnLst/>
            <a:rect l="l" t="t" r="r" b="b"/>
            <a:pathLst>
              <a:path w="1484629" h="251460">
                <a:moveTo>
                  <a:pt x="0" y="251015"/>
                </a:moveTo>
                <a:lnTo>
                  <a:pt x="1484629" y="251015"/>
                </a:lnTo>
                <a:lnTo>
                  <a:pt x="148462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3771659"/>
            <a:ext cx="802640" cy="251460"/>
          </a:xfrm>
          <a:custGeom>
            <a:avLst/>
            <a:gdLst/>
            <a:ahLst/>
            <a:cxnLst/>
            <a:rect l="l" t="t" r="r" b="b"/>
            <a:pathLst>
              <a:path w="802640" h="251460">
                <a:moveTo>
                  <a:pt x="0" y="251015"/>
                </a:moveTo>
                <a:lnTo>
                  <a:pt x="802424" y="251015"/>
                </a:lnTo>
                <a:lnTo>
                  <a:pt x="802424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424" y="3771659"/>
            <a:ext cx="1437640" cy="251460"/>
          </a:xfrm>
          <a:custGeom>
            <a:avLst/>
            <a:gdLst/>
            <a:ahLst/>
            <a:cxnLst/>
            <a:rect l="l" t="t" r="r" b="b"/>
            <a:pathLst>
              <a:path w="1437639" h="251460">
                <a:moveTo>
                  <a:pt x="0" y="251015"/>
                </a:moveTo>
                <a:lnTo>
                  <a:pt x="1437640" y="251015"/>
                </a:lnTo>
                <a:lnTo>
                  <a:pt x="1437640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40152" y="3771659"/>
            <a:ext cx="1793239" cy="251460"/>
          </a:xfrm>
          <a:custGeom>
            <a:avLst/>
            <a:gdLst/>
            <a:ahLst/>
            <a:cxnLst/>
            <a:rect l="l" t="t" r="r" b="b"/>
            <a:pathLst>
              <a:path w="1793239" h="251460">
                <a:moveTo>
                  <a:pt x="0" y="251015"/>
                </a:moveTo>
                <a:lnTo>
                  <a:pt x="1792986" y="251015"/>
                </a:lnTo>
                <a:lnTo>
                  <a:pt x="1792986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33011" y="3771659"/>
            <a:ext cx="1521460" cy="251460"/>
          </a:xfrm>
          <a:custGeom>
            <a:avLst/>
            <a:gdLst/>
            <a:ahLst/>
            <a:cxnLst/>
            <a:rect l="l" t="t" r="r" b="b"/>
            <a:pathLst>
              <a:path w="1521460" h="251460">
                <a:moveTo>
                  <a:pt x="0" y="251015"/>
                </a:moveTo>
                <a:lnTo>
                  <a:pt x="1521333" y="251015"/>
                </a:lnTo>
                <a:lnTo>
                  <a:pt x="152133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54345" y="3771659"/>
            <a:ext cx="1605280" cy="251460"/>
          </a:xfrm>
          <a:custGeom>
            <a:avLst/>
            <a:gdLst/>
            <a:ahLst/>
            <a:cxnLst/>
            <a:rect l="l" t="t" r="r" b="b"/>
            <a:pathLst>
              <a:path w="1605279" h="251460">
                <a:moveTo>
                  <a:pt x="0" y="251015"/>
                </a:moveTo>
                <a:lnTo>
                  <a:pt x="1604899" y="251015"/>
                </a:lnTo>
                <a:lnTo>
                  <a:pt x="160489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59117" y="3771659"/>
            <a:ext cx="1404620" cy="251460"/>
          </a:xfrm>
          <a:custGeom>
            <a:avLst/>
            <a:gdLst/>
            <a:ahLst/>
            <a:cxnLst/>
            <a:rect l="l" t="t" r="r" b="b"/>
            <a:pathLst>
              <a:path w="1404620" h="251460">
                <a:moveTo>
                  <a:pt x="0" y="251015"/>
                </a:moveTo>
                <a:lnTo>
                  <a:pt x="1404238" y="251015"/>
                </a:lnTo>
                <a:lnTo>
                  <a:pt x="1404238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563356" y="3771659"/>
            <a:ext cx="2144395" cy="251460"/>
          </a:xfrm>
          <a:custGeom>
            <a:avLst/>
            <a:gdLst/>
            <a:ahLst/>
            <a:cxnLst/>
            <a:rect l="l" t="t" r="r" b="b"/>
            <a:pathLst>
              <a:path w="2144395" h="251460">
                <a:moveTo>
                  <a:pt x="0" y="251015"/>
                </a:moveTo>
                <a:lnTo>
                  <a:pt x="2144013" y="251015"/>
                </a:lnTo>
                <a:lnTo>
                  <a:pt x="214401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707369" y="3771659"/>
            <a:ext cx="1484630" cy="251460"/>
          </a:xfrm>
          <a:custGeom>
            <a:avLst/>
            <a:gdLst/>
            <a:ahLst/>
            <a:cxnLst/>
            <a:rect l="l" t="t" r="r" b="b"/>
            <a:pathLst>
              <a:path w="1484629" h="251460">
                <a:moveTo>
                  <a:pt x="0" y="251015"/>
                </a:moveTo>
                <a:lnTo>
                  <a:pt x="1484629" y="251015"/>
                </a:lnTo>
                <a:lnTo>
                  <a:pt x="148462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4022611"/>
            <a:ext cx="802640" cy="251460"/>
          </a:xfrm>
          <a:custGeom>
            <a:avLst/>
            <a:gdLst/>
            <a:ahLst/>
            <a:cxnLst/>
            <a:rect l="l" t="t" r="r" b="b"/>
            <a:pathLst>
              <a:path w="802640" h="251460">
                <a:moveTo>
                  <a:pt x="0" y="251015"/>
                </a:moveTo>
                <a:lnTo>
                  <a:pt x="802424" y="251015"/>
                </a:lnTo>
                <a:lnTo>
                  <a:pt x="802424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2424" y="4022611"/>
            <a:ext cx="1437640" cy="251460"/>
          </a:xfrm>
          <a:custGeom>
            <a:avLst/>
            <a:gdLst/>
            <a:ahLst/>
            <a:cxnLst/>
            <a:rect l="l" t="t" r="r" b="b"/>
            <a:pathLst>
              <a:path w="1437639" h="251460">
                <a:moveTo>
                  <a:pt x="0" y="251015"/>
                </a:moveTo>
                <a:lnTo>
                  <a:pt x="1437640" y="251015"/>
                </a:lnTo>
                <a:lnTo>
                  <a:pt x="1437640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40152" y="4022611"/>
            <a:ext cx="1793239" cy="251460"/>
          </a:xfrm>
          <a:custGeom>
            <a:avLst/>
            <a:gdLst/>
            <a:ahLst/>
            <a:cxnLst/>
            <a:rect l="l" t="t" r="r" b="b"/>
            <a:pathLst>
              <a:path w="1793239" h="251460">
                <a:moveTo>
                  <a:pt x="0" y="251015"/>
                </a:moveTo>
                <a:lnTo>
                  <a:pt x="1792986" y="251015"/>
                </a:lnTo>
                <a:lnTo>
                  <a:pt x="1792986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33011" y="4022611"/>
            <a:ext cx="1521460" cy="251460"/>
          </a:xfrm>
          <a:custGeom>
            <a:avLst/>
            <a:gdLst/>
            <a:ahLst/>
            <a:cxnLst/>
            <a:rect l="l" t="t" r="r" b="b"/>
            <a:pathLst>
              <a:path w="1521460" h="251460">
                <a:moveTo>
                  <a:pt x="0" y="251015"/>
                </a:moveTo>
                <a:lnTo>
                  <a:pt x="1521333" y="251015"/>
                </a:lnTo>
                <a:lnTo>
                  <a:pt x="152133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54345" y="4022611"/>
            <a:ext cx="1605280" cy="251460"/>
          </a:xfrm>
          <a:custGeom>
            <a:avLst/>
            <a:gdLst/>
            <a:ahLst/>
            <a:cxnLst/>
            <a:rect l="l" t="t" r="r" b="b"/>
            <a:pathLst>
              <a:path w="1605279" h="251460">
                <a:moveTo>
                  <a:pt x="0" y="251015"/>
                </a:moveTo>
                <a:lnTo>
                  <a:pt x="1604899" y="251015"/>
                </a:lnTo>
                <a:lnTo>
                  <a:pt x="160489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59117" y="4022611"/>
            <a:ext cx="1404620" cy="251460"/>
          </a:xfrm>
          <a:custGeom>
            <a:avLst/>
            <a:gdLst/>
            <a:ahLst/>
            <a:cxnLst/>
            <a:rect l="l" t="t" r="r" b="b"/>
            <a:pathLst>
              <a:path w="1404620" h="251460">
                <a:moveTo>
                  <a:pt x="0" y="251015"/>
                </a:moveTo>
                <a:lnTo>
                  <a:pt x="1404238" y="251015"/>
                </a:lnTo>
                <a:lnTo>
                  <a:pt x="1404238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563356" y="4022611"/>
            <a:ext cx="2144395" cy="251460"/>
          </a:xfrm>
          <a:custGeom>
            <a:avLst/>
            <a:gdLst/>
            <a:ahLst/>
            <a:cxnLst/>
            <a:rect l="l" t="t" r="r" b="b"/>
            <a:pathLst>
              <a:path w="2144395" h="251460">
                <a:moveTo>
                  <a:pt x="0" y="251015"/>
                </a:moveTo>
                <a:lnTo>
                  <a:pt x="2144013" y="251015"/>
                </a:lnTo>
                <a:lnTo>
                  <a:pt x="214401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707369" y="4022611"/>
            <a:ext cx="1484630" cy="251460"/>
          </a:xfrm>
          <a:custGeom>
            <a:avLst/>
            <a:gdLst/>
            <a:ahLst/>
            <a:cxnLst/>
            <a:rect l="l" t="t" r="r" b="b"/>
            <a:pathLst>
              <a:path w="1484629" h="251460">
                <a:moveTo>
                  <a:pt x="0" y="251015"/>
                </a:moveTo>
                <a:lnTo>
                  <a:pt x="1484629" y="251015"/>
                </a:lnTo>
                <a:lnTo>
                  <a:pt x="148462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4273690"/>
            <a:ext cx="802640" cy="251460"/>
          </a:xfrm>
          <a:custGeom>
            <a:avLst/>
            <a:gdLst/>
            <a:ahLst/>
            <a:cxnLst/>
            <a:rect l="l" t="t" r="r" b="b"/>
            <a:pathLst>
              <a:path w="802640" h="251460">
                <a:moveTo>
                  <a:pt x="0" y="251015"/>
                </a:moveTo>
                <a:lnTo>
                  <a:pt x="802424" y="251015"/>
                </a:lnTo>
                <a:lnTo>
                  <a:pt x="802424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2424" y="4273690"/>
            <a:ext cx="1437640" cy="251460"/>
          </a:xfrm>
          <a:custGeom>
            <a:avLst/>
            <a:gdLst/>
            <a:ahLst/>
            <a:cxnLst/>
            <a:rect l="l" t="t" r="r" b="b"/>
            <a:pathLst>
              <a:path w="1437639" h="251460">
                <a:moveTo>
                  <a:pt x="0" y="251015"/>
                </a:moveTo>
                <a:lnTo>
                  <a:pt x="1437640" y="251015"/>
                </a:lnTo>
                <a:lnTo>
                  <a:pt x="1437640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40152" y="4273690"/>
            <a:ext cx="1793239" cy="251460"/>
          </a:xfrm>
          <a:custGeom>
            <a:avLst/>
            <a:gdLst/>
            <a:ahLst/>
            <a:cxnLst/>
            <a:rect l="l" t="t" r="r" b="b"/>
            <a:pathLst>
              <a:path w="1793239" h="251460">
                <a:moveTo>
                  <a:pt x="0" y="251015"/>
                </a:moveTo>
                <a:lnTo>
                  <a:pt x="1792986" y="251015"/>
                </a:lnTo>
                <a:lnTo>
                  <a:pt x="1792986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33011" y="4273690"/>
            <a:ext cx="1521460" cy="251460"/>
          </a:xfrm>
          <a:custGeom>
            <a:avLst/>
            <a:gdLst/>
            <a:ahLst/>
            <a:cxnLst/>
            <a:rect l="l" t="t" r="r" b="b"/>
            <a:pathLst>
              <a:path w="1521460" h="251460">
                <a:moveTo>
                  <a:pt x="0" y="251015"/>
                </a:moveTo>
                <a:lnTo>
                  <a:pt x="1521333" y="251015"/>
                </a:lnTo>
                <a:lnTo>
                  <a:pt x="152133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554345" y="4273690"/>
            <a:ext cx="1605280" cy="251460"/>
          </a:xfrm>
          <a:custGeom>
            <a:avLst/>
            <a:gdLst/>
            <a:ahLst/>
            <a:cxnLst/>
            <a:rect l="l" t="t" r="r" b="b"/>
            <a:pathLst>
              <a:path w="1605279" h="251460">
                <a:moveTo>
                  <a:pt x="0" y="251015"/>
                </a:moveTo>
                <a:lnTo>
                  <a:pt x="1604899" y="251015"/>
                </a:lnTo>
                <a:lnTo>
                  <a:pt x="160489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59117" y="4273690"/>
            <a:ext cx="1404620" cy="251460"/>
          </a:xfrm>
          <a:custGeom>
            <a:avLst/>
            <a:gdLst/>
            <a:ahLst/>
            <a:cxnLst/>
            <a:rect l="l" t="t" r="r" b="b"/>
            <a:pathLst>
              <a:path w="1404620" h="251460">
                <a:moveTo>
                  <a:pt x="0" y="251015"/>
                </a:moveTo>
                <a:lnTo>
                  <a:pt x="1404238" y="251015"/>
                </a:lnTo>
                <a:lnTo>
                  <a:pt x="1404238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563356" y="4273690"/>
            <a:ext cx="2144395" cy="251460"/>
          </a:xfrm>
          <a:custGeom>
            <a:avLst/>
            <a:gdLst/>
            <a:ahLst/>
            <a:cxnLst/>
            <a:rect l="l" t="t" r="r" b="b"/>
            <a:pathLst>
              <a:path w="2144395" h="251460">
                <a:moveTo>
                  <a:pt x="0" y="251015"/>
                </a:moveTo>
                <a:lnTo>
                  <a:pt x="2144013" y="251015"/>
                </a:lnTo>
                <a:lnTo>
                  <a:pt x="214401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707369" y="4273690"/>
            <a:ext cx="1484630" cy="251460"/>
          </a:xfrm>
          <a:custGeom>
            <a:avLst/>
            <a:gdLst/>
            <a:ahLst/>
            <a:cxnLst/>
            <a:rect l="l" t="t" r="r" b="b"/>
            <a:pathLst>
              <a:path w="1484629" h="251460">
                <a:moveTo>
                  <a:pt x="0" y="251015"/>
                </a:moveTo>
                <a:lnTo>
                  <a:pt x="1484629" y="251015"/>
                </a:lnTo>
                <a:lnTo>
                  <a:pt x="148462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4524642"/>
            <a:ext cx="802640" cy="251460"/>
          </a:xfrm>
          <a:custGeom>
            <a:avLst/>
            <a:gdLst/>
            <a:ahLst/>
            <a:cxnLst/>
            <a:rect l="l" t="t" r="r" b="b"/>
            <a:pathLst>
              <a:path w="802640" h="251460">
                <a:moveTo>
                  <a:pt x="0" y="251015"/>
                </a:moveTo>
                <a:lnTo>
                  <a:pt x="802424" y="251015"/>
                </a:lnTo>
                <a:lnTo>
                  <a:pt x="802424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2424" y="4524642"/>
            <a:ext cx="1437640" cy="251460"/>
          </a:xfrm>
          <a:custGeom>
            <a:avLst/>
            <a:gdLst/>
            <a:ahLst/>
            <a:cxnLst/>
            <a:rect l="l" t="t" r="r" b="b"/>
            <a:pathLst>
              <a:path w="1437639" h="251460">
                <a:moveTo>
                  <a:pt x="0" y="251015"/>
                </a:moveTo>
                <a:lnTo>
                  <a:pt x="1437640" y="251015"/>
                </a:lnTo>
                <a:lnTo>
                  <a:pt x="1437640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240152" y="4524642"/>
            <a:ext cx="1793239" cy="251460"/>
          </a:xfrm>
          <a:custGeom>
            <a:avLst/>
            <a:gdLst/>
            <a:ahLst/>
            <a:cxnLst/>
            <a:rect l="l" t="t" r="r" b="b"/>
            <a:pathLst>
              <a:path w="1793239" h="251460">
                <a:moveTo>
                  <a:pt x="0" y="251015"/>
                </a:moveTo>
                <a:lnTo>
                  <a:pt x="1792986" y="251015"/>
                </a:lnTo>
                <a:lnTo>
                  <a:pt x="1792986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33011" y="4524642"/>
            <a:ext cx="1521460" cy="251460"/>
          </a:xfrm>
          <a:custGeom>
            <a:avLst/>
            <a:gdLst/>
            <a:ahLst/>
            <a:cxnLst/>
            <a:rect l="l" t="t" r="r" b="b"/>
            <a:pathLst>
              <a:path w="1521460" h="251460">
                <a:moveTo>
                  <a:pt x="0" y="251015"/>
                </a:moveTo>
                <a:lnTo>
                  <a:pt x="1521333" y="251015"/>
                </a:lnTo>
                <a:lnTo>
                  <a:pt x="152133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554345" y="4524642"/>
            <a:ext cx="1605280" cy="251460"/>
          </a:xfrm>
          <a:custGeom>
            <a:avLst/>
            <a:gdLst/>
            <a:ahLst/>
            <a:cxnLst/>
            <a:rect l="l" t="t" r="r" b="b"/>
            <a:pathLst>
              <a:path w="1605279" h="251460">
                <a:moveTo>
                  <a:pt x="0" y="251015"/>
                </a:moveTo>
                <a:lnTo>
                  <a:pt x="1604899" y="251015"/>
                </a:lnTo>
                <a:lnTo>
                  <a:pt x="160489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159117" y="4524642"/>
            <a:ext cx="1404620" cy="251460"/>
          </a:xfrm>
          <a:custGeom>
            <a:avLst/>
            <a:gdLst/>
            <a:ahLst/>
            <a:cxnLst/>
            <a:rect l="l" t="t" r="r" b="b"/>
            <a:pathLst>
              <a:path w="1404620" h="251460">
                <a:moveTo>
                  <a:pt x="0" y="251015"/>
                </a:moveTo>
                <a:lnTo>
                  <a:pt x="1404238" y="251015"/>
                </a:lnTo>
                <a:lnTo>
                  <a:pt x="1404238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63356" y="4524642"/>
            <a:ext cx="2144395" cy="251460"/>
          </a:xfrm>
          <a:custGeom>
            <a:avLst/>
            <a:gdLst/>
            <a:ahLst/>
            <a:cxnLst/>
            <a:rect l="l" t="t" r="r" b="b"/>
            <a:pathLst>
              <a:path w="2144395" h="251460">
                <a:moveTo>
                  <a:pt x="0" y="251015"/>
                </a:moveTo>
                <a:lnTo>
                  <a:pt x="2144013" y="251015"/>
                </a:lnTo>
                <a:lnTo>
                  <a:pt x="214401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707369" y="4524642"/>
            <a:ext cx="1484630" cy="251460"/>
          </a:xfrm>
          <a:custGeom>
            <a:avLst/>
            <a:gdLst/>
            <a:ahLst/>
            <a:cxnLst/>
            <a:rect l="l" t="t" r="r" b="b"/>
            <a:pathLst>
              <a:path w="1484629" h="251460">
                <a:moveTo>
                  <a:pt x="0" y="251015"/>
                </a:moveTo>
                <a:lnTo>
                  <a:pt x="1484629" y="251015"/>
                </a:lnTo>
                <a:lnTo>
                  <a:pt x="148462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02424" y="2259152"/>
            <a:ext cx="0" cy="2522855"/>
          </a:xfrm>
          <a:custGeom>
            <a:avLst/>
            <a:gdLst/>
            <a:ahLst/>
            <a:cxnLst/>
            <a:rect l="l" t="t" r="r" b="b"/>
            <a:pathLst>
              <a:path h="2522854">
                <a:moveTo>
                  <a:pt x="0" y="0"/>
                </a:moveTo>
                <a:lnTo>
                  <a:pt x="0" y="252285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40152" y="2259152"/>
            <a:ext cx="0" cy="2522855"/>
          </a:xfrm>
          <a:custGeom>
            <a:avLst/>
            <a:gdLst/>
            <a:ahLst/>
            <a:cxnLst/>
            <a:rect l="l" t="t" r="r" b="b"/>
            <a:pathLst>
              <a:path h="2522854">
                <a:moveTo>
                  <a:pt x="0" y="0"/>
                </a:moveTo>
                <a:lnTo>
                  <a:pt x="0" y="252285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33011" y="2259152"/>
            <a:ext cx="0" cy="2522855"/>
          </a:xfrm>
          <a:custGeom>
            <a:avLst/>
            <a:gdLst/>
            <a:ahLst/>
            <a:cxnLst/>
            <a:rect l="l" t="t" r="r" b="b"/>
            <a:pathLst>
              <a:path h="2522854">
                <a:moveTo>
                  <a:pt x="0" y="0"/>
                </a:moveTo>
                <a:lnTo>
                  <a:pt x="0" y="252285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54345" y="2259152"/>
            <a:ext cx="0" cy="2522855"/>
          </a:xfrm>
          <a:custGeom>
            <a:avLst/>
            <a:gdLst/>
            <a:ahLst/>
            <a:cxnLst/>
            <a:rect l="l" t="t" r="r" b="b"/>
            <a:pathLst>
              <a:path h="2522854">
                <a:moveTo>
                  <a:pt x="0" y="0"/>
                </a:moveTo>
                <a:lnTo>
                  <a:pt x="0" y="252285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159117" y="2259152"/>
            <a:ext cx="0" cy="2522855"/>
          </a:xfrm>
          <a:custGeom>
            <a:avLst/>
            <a:gdLst/>
            <a:ahLst/>
            <a:cxnLst/>
            <a:rect l="l" t="t" r="r" b="b"/>
            <a:pathLst>
              <a:path h="2522854">
                <a:moveTo>
                  <a:pt x="0" y="0"/>
                </a:moveTo>
                <a:lnTo>
                  <a:pt x="0" y="252285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563356" y="2259152"/>
            <a:ext cx="0" cy="2522855"/>
          </a:xfrm>
          <a:custGeom>
            <a:avLst/>
            <a:gdLst/>
            <a:ahLst/>
            <a:cxnLst/>
            <a:rect l="l" t="t" r="r" b="b"/>
            <a:pathLst>
              <a:path h="2522854">
                <a:moveTo>
                  <a:pt x="0" y="0"/>
                </a:moveTo>
                <a:lnTo>
                  <a:pt x="0" y="252285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707369" y="2259152"/>
            <a:ext cx="0" cy="2522855"/>
          </a:xfrm>
          <a:custGeom>
            <a:avLst/>
            <a:gdLst/>
            <a:ahLst/>
            <a:cxnLst/>
            <a:rect l="l" t="t" r="r" b="b"/>
            <a:pathLst>
              <a:path h="2522854">
                <a:moveTo>
                  <a:pt x="0" y="0"/>
                </a:moveTo>
                <a:lnTo>
                  <a:pt x="0" y="252285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3520644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0" y="3771596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0" y="402267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4273627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45247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0" y="2259152"/>
            <a:ext cx="0" cy="2522855"/>
          </a:xfrm>
          <a:custGeom>
            <a:avLst/>
            <a:gdLst/>
            <a:ahLst/>
            <a:cxnLst/>
            <a:rect l="l" t="t" r="r" b="b"/>
            <a:pathLst>
              <a:path h="2522854">
                <a:moveTo>
                  <a:pt x="0" y="0"/>
                </a:moveTo>
                <a:lnTo>
                  <a:pt x="0" y="252285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0" y="2265502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0" y="4775658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119225" y="2645309"/>
            <a:ext cx="921054" cy="280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218285" y="2874214"/>
            <a:ext cx="691464" cy="280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611501" y="2531060"/>
            <a:ext cx="1192377" cy="2804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408808" y="2759355"/>
            <a:ext cx="1583308" cy="2807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984880" y="2988514"/>
            <a:ext cx="402335" cy="280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142485" y="2645309"/>
            <a:ext cx="1412493" cy="280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224782" y="2874214"/>
            <a:ext cx="1225994" cy="280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576570" y="2759355"/>
            <a:ext cx="1583181" cy="2807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188454" y="2645309"/>
            <a:ext cx="1376426" cy="2807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572502" y="2874214"/>
            <a:ext cx="694944" cy="2804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603615" y="2645309"/>
            <a:ext cx="2104008" cy="2807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963279" y="2874214"/>
            <a:ext cx="1437004" cy="2804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937747" y="2645309"/>
            <a:ext cx="1161986" cy="2807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739628" y="2874214"/>
            <a:ext cx="1452372" cy="2804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2496" y="3501213"/>
            <a:ext cx="649224" cy="2804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1" name="object 81"/>
          <p:cNvSpPr/>
          <p:nvPr/>
        </p:nvSpPr>
        <p:spPr>
          <a:xfrm>
            <a:off x="1471294" y="3501213"/>
            <a:ext cx="198119" cy="2804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085464" y="3501213"/>
            <a:ext cx="201167" cy="2804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744465" y="3501213"/>
            <a:ext cx="198120" cy="2804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811769" y="3501213"/>
            <a:ext cx="198120" cy="2804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585070" y="3501213"/>
            <a:ext cx="204216" cy="2804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1404092" y="3501213"/>
            <a:ext cx="204216" cy="2804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2496" y="3752419"/>
            <a:ext cx="485775" cy="28041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085464" y="3752419"/>
            <a:ext cx="204215" cy="2804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742941" y="3752419"/>
            <a:ext cx="204215" cy="2804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305422" y="3501213"/>
            <a:ext cx="204216" cy="53162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9586594" y="3752419"/>
            <a:ext cx="198120" cy="2804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1405616" y="3752419"/>
            <a:ext cx="198120" cy="2804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2496" y="4003193"/>
            <a:ext cx="596265" cy="28072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469771" y="3752419"/>
            <a:ext cx="204215" cy="53149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742941" y="4003193"/>
            <a:ext cx="201167" cy="2807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306946" y="4003193"/>
            <a:ext cx="198120" cy="2807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10245" y="3752419"/>
            <a:ext cx="204216" cy="53149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2496" y="4254322"/>
            <a:ext cx="541020" cy="28041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811769" y="4254322"/>
            <a:ext cx="198120" cy="2804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585070" y="4003193"/>
            <a:ext cx="204216" cy="53154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1404092" y="4003193"/>
            <a:ext cx="204216" cy="53154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2496" y="4505528"/>
            <a:ext cx="601675" cy="2804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471294" y="4254322"/>
            <a:ext cx="198119" cy="53162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85464" y="4003193"/>
            <a:ext cx="201167" cy="78275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742941" y="4254322"/>
            <a:ext cx="204215" cy="53162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305422" y="4254322"/>
            <a:ext cx="204216" cy="53162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810245" y="4505528"/>
            <a:ext cx="204216" cy="28041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586594" y="4505528"/>
            <a:ext cx="198120" cy="2804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1405616" y="4505528"/>
            <a:ext cx="198120" cy="2804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Title 109">
            <a:extLst>
              <a:ext uri="{FF2B5EF4-FFF2-40B4-BE49-F238E27FC236}">
                <a16:creationId xmlns:a16="http://schemas.microsoft.com/office/drawing/2014/main" id="{C1A43F37-8C20-0643-8D1B-E26C6FEA96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Пример для рейтингов</a:t>
            </a:r>
          </a:p>
        </p:txBody>
      </p:sp>
    </p:spTree>
    <p:extLst>
      <p:ext uri="{BB962C8B-B14F-4D97-AF65-F5344CB8AC3E}">
        <p14:creationId xmlns:p14="http://schemas.microsoft.com/office/powerpoint/2010/main" val="1399809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005193" y="2101455"/>
            <a:ext cx="920750" cy="332105"/>
          </a:xfrm>
          <a:custGeom>
            <a:avLst/>
            <a:gdLst/>
            <a:ahLst/>
            <a:cxnLst/>
            <a:rect l="l" t="t" r="r" b="b"/>
            <a:pathLst>
              <a:path w="920750" h="332105">
                <a:moveTo>
                  <a:pt x="0" y="332082"/>
                </a:moveTo>
                <a:lnTo>
                  <a:pt x="920582" y="332082"/>
                </a:lnTo>
                <a:lnTo>
                  <a:pt x="920582" y="0"/>
                </a:lnTo>
                <a:lnTo>
                  <a:pt x="0" y="0"/>
                </a:lnTo>
                <a:lnTo>
                  <a:pt x="0" y="332082"/>
                </a:lnTo>
                <a:close/>
              </a:path>
            </a:pathLst>
          </a:custGeom>
          <a:solidFill>
            <a:srgbClr val="FABC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25776" y="2101455"/>
            <a:ext cx="920115" cy="332105"/>
          </a:xfrm>
          <a:custGeom>
            <a:avLst/>
            <a:gdLst/>
            <a:ahLst/>
            <a:cxnLst/>
            <a:rect l="l" t="t" r="r" b="b"/>
            <a:pathLst>
              <a:path w="920114" h="332105">
                <a:moveTo>
                  <a:pt x="0" y="332082"/>
                </a:moveTo>
                <a:lnTo>
                  <a:pt x="920105" y="332082"/>
                </a:lnTo>
                <a:lnTo>
                  <a:pt x="920105" y="0"/>
                </a:lnTo>
                <a:lnTo>
                  <a:pt x="0" y="0"/>
                </a:lnTo>
                <a:lnTo>
                  <a:pt x="0" y="332082"/>
                </a:lnTo>
                <a:close/>
              </a:path>
            </a:pathLst>
          </a:custGeom>
          <a:solidFill>
            <a:srgbClr val="F869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45881" y="2101455"/>
            <a:ext cx="935355" cy="332105"/>
          </a:xfrm>
          <a:custGeom>
            <a:avLst/>
            <a:gdLst/>
            <a:ahLst/>
            <a:cxnLst/>
            <a:rect l="l" t="t" r="r" b="b"/>
            <a:pathLst>
              <a:path w="935354" h="332105">
                <a:moveTo>
                  <a:pt x="0" y="332082"/>
                </a:moveTo>
                <a:lnTo>
                  <a:pt x="934907" y="332082"/>
                </a:lnTo>
                <a:lnTo>
                  <a:pt x="934907" y="0"/>
                </a:lnTo>
                <a:lnTo>
                  <a:pt x="0" y="0"/>
                </a:lnTo>
                <a:lnTo>
                  <a:pt x="0" y="332082"/>
                </a:lnTo>
                <a:close/>
              </a:path>
            </a:pathLst>
          </a:custGeom>
          <a:solidFill>
            <a:srgbClr val="D5E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05193" y="2433538"/>
            <a:ext cx="920750" cy="332105"/>
          </a:xfrm>
          <a:custGeom>
            <a:avLst/>
            <a:gdLst/>
            <a:ahLst/>
            <a:cxnLst/>
            <a:rect l="l" t="t" r="r" b="b"/>
            <a:pathLst>
              <a:path w="920750" h="332105">
                <a:moveTo>
                  <a:pt x="0" y="332082"/>
                </a:moveTo>
                <a:lnTo>
                  <a:pt x="920582" y="332082"/>
                </a:lnTo>
                <a:lnTo>
                  <a:pt x="920582" y="0"/>
                </a:lnTo>
                <a:lnTo>
                  <a:pt x="0" y="0"/>
                </a:lnTo>
                <a:lnTo>
                  <a:pt x="0" y="332082"/>
                </a:lnTo>
                <a:close/>
              </a:path>
            </a:pathLst>
          </a:custGeom>
          <a:solidFill>
            <a:srgbClr val="5A89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25776" y="2433538"/>
            <a:ext cx="1855470" cy="346710"/>
          </a:xfrm>
          <a:custGeom>
            <a:avLst/>
            <a:gdLst/>
            <a:ahLst/>
            <a:cxnLst/>
            <a:rect l="l" t="t" r="r" b="b"/>
            <a:pathLst>
              <a:path w="1855470" h="346710">
                <a:moveTo>
                  <a:pt x="0" y="346417"/>
                </a:moveTo>
                <a:lnTo>
                  <a:pt x="1855012" y="346417"/>
                </a:lnTo>
                <a:lnTo>
                  <a:pt x="1855012" y="0"/>
                </a:lnTo>
                <a:lnTo>
                  <a:pt x="0" y="0"/>
                </a:lnTo>
                <a:lnTo>
                  <a:pt x="0" y="346417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5193" y="2765621"/>
            <a:ext cx="920750" cy="332105"/>
          </a:xfrm>
          <a:custGeom>
            <a:avLst/>
            <a:gdLst/>
            <a:ahLst/>
            <a:cxnLst/>
            <a:rect l="l" t="t" r="r" b="b"/>
            <a:pathLst>
              <a:path w="920750" h="332105">
                <a:moveTo>
                  <a:pt x="0" y="331605"/>
                </a:moveTo>
                <a:lnTo>
                  <a:pt x="920582" y="331605"/>
                </a:lnTo>
                <a:lnTo>
                  <a:pt x="920582" y="0"/>
                </a:lnTo>
                <a:lnTo>
                  <a:pt x="0" y="0"/>
                </a:lnTo>
                <a:lnTo>
                  <a:pt x="0" y="331605"/>
                </a:lnTo>
                <a:close/>
              </a:path>
            </a:pathLst>
          </a:custGeom>
          <a:solidFill>
            <a:srgbClr val="F869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25776" y="2765621"/>
            <a:ext cx="920115" cy="332105"/>
          </a:xfrm>
          <a:custGeom>
            <a:avLst/>
            <a:gdLst/>
            <a:ahLst/>
            <a:cxnLst/>
            <a:rect l="l" t="t" r="r" b="b"/>
            <a:pathLst>
              <a:path w="920114" h="332105">
                <a:moveTo>
                  <a:pt x="0" y="331605"/>
                </a:moveTo>
                <a:lnTo>
                  <a:pt x="920105" y="331605"/>
                </a:lnTo>
                <a:lnTo>
                  <a:pt x="920105" y="0"/>
                </a:lnTo>
                <a:lnTo>
                  <a:pt x="0" y="0"/>
                </a:lnTo>
                <a:lnTo>
                  <a:pt x="0" y="331605"/>
                </a:lnTo>
                <a:close/>
              </a:path>
            </a:pathLst>
          </a:custGeom>
          <a:solidFill>
            <a:srgbClr val="5A89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45881" y="2765621"/>
            <a:ext cx="935355" cy="332105"/>
          </a:xfrm>
          <a:custGeom>
            <a:avLst/>
            <a:gdLst/>
            <a:ahLst/>
            <a:cxnLst/>
            <a:rect l="l" t="t" r="r" b="b"/>
            <a:pathLst>
              <a:path w="935354" h="332105">
                <a:moveTo>
                  <a:pt x="0" y="331605"/>
                </a:moveTo>
                <a:lnTo>
                  <a:pt x="934907" y="331605"/>
                </a:lnTo>
                <a:lnTo>
                  <a:pt x="934907" y="0"/>
                </a:lnTo>
                <a:lnTo>
                  <a:pt x="0" y="0"/>
                </a:lnTo>
                <a:lnTo>
                  <a:pt x="0" y="331605"/>
                </a:lnTo>
                <a:close/>
              </a:path>
            </a:pathLst>
          </a:custGeom>
          <a:solidFill>
            <a:srgbClr val="F869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05193" y="3097226"/>
            <a:ext cx="920750" cy="332105"/>
          </a:xfrm>
          <a:custGeom>
            <a:avLst/>
            <a:gdLst/>
            <a:ahLst/>
            <a:cxnLst/>
            <a:rect l="l" t="t" r="r" b="b"/>
            <a:pathLst>
              <a:path w="920750" h="332104">
                <a:moveTo>
                  <a:pt x="0" y="332084"/>
                </a:moveTo>
                <a:lnTo>
                  <a:pt x="920582" y="332084"/>
                </a:lnTo>
                <a:lnTo>
                  <a:pt x="920582" y="0"/>
                </a:lnTo>
                <a:lnTo>
                  <a:pt x="0" y="0"/>
                </a:lnTo>
                <a:lnTo>
                  <a:pt x="0" y="332084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25776" y="3097226"/>
            <a:ext cx="920115" cy="332105"/>
          </a:xfrm>
          <a:custGeom>
            <a:avLst/>
            <a:gdLst/>
            <a:ahLst/>
            <a:cxnLst/>
            <a:rect l="l" t="t" r="r" b="b"/>
            <a:pathLst>
              <a:path w="920114" h="332104">
                <a:moveTo>
                  <a:pt x="0" y="332084"/>
                </a:moveTo>
                <a:lnTo>
                  <a:pt x="920105" y="332084"/>
                </a:lnTo>
                <a:lnTo>
                  <a:pt x="920105" y="0"/>
                </a:lnTo>
                <a:lnTo>
                  <a:pt x="0" y="0"/>
                </a:lnTo>
                <a:lnTo>
                  <a:pt x="0" y="332084"/>
                </a:lnTo>
                <a:close/>
              </a:path>
            </a:pathLst>
          </a:custGeom>
          <a:solidFill>
            <a:srgbClr val="F87B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45881" y="3097226"/>
            <a:ext cx="935355" cy="332105"/>
          </a:xfrm>
          <a:custGeom>
            <a:avLst/>
            <a:gdLst/>
            <a:ahLst/>
            <a:cxnLst/>
            <a:rect l="l" t="t" r="r" b="b"/>
            <a:pathLst>
              <a:path w="935354" h="332104">
                <a:moveTo>
                  <a:pt x="0" y="332084"/>
                </a:moveTo>
                <a:lnTo>
                  <a:pt x="934907" y="332084"/>
                </a:lnTo>
                <a:lnTo>
                  <a:pt x="934907" y="0"/>
                </a:lnTo>
                <a:lnTo>
                  <a:pt x="0" y="0"/>
                </a:lnTo>
                <a:lnTo>
                  <a:pt x="0" y="332084"/>
                </a:lnTo>
                <a:close/>
              </a:path>
            </a:pathLst>
          </a:custGeom>
          <a:solidFill>
            <a:srgbClr val="FB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05193" y="3429310"/>
            <a:ext cx="920750" cy="346710"/>
          </a:xfrm>
          <a:custGeom>
            <a:avLst/>
            <a:gdLst/>
            <a:ahLst/>
            <a:cxnLst/>
            <a:rect l="l" t="t" r="r" b="b"/>
            <a:pathLst>
              <a:path w="920750" h="346710">
                <a:moveTo>
                  <a:pt x="0" y="346417"/>
                </a:moveTo>
                <a:lnTo>
                  <a:pt x="920582" y="346417"/>
                </a:lnTo>
                <a:lnTo>
                  <a:pt x="920582" y="0"/>
                </a:lnTo>
                <a:lnTo>
                  <a:pt x="0" y="0"/>
                </a:lnTo>
                <a:lnTo>
                  <a:pt x="0" y="346417"/>
                </a:lnTo>
                <a:close/>
              </a:path>
            </a:pathLst>
          </a:custGeom>
          <a:solidFill>
            <a:srgbClr val="B4C8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25776" y="3429310"/>
            <a:ext cx="920115" cy="346710"/>
          </a:xfrm>
          <a:custGeom>
            <a:avLst/>
            <a:gdLst/>
            <a:ahLst/>
            <a:cxnLst/>
            <a:rect l="l" t="t" r="r" b="b"/>
            <a:pathLst>
              <a:path w="920114" h="346710">
                <a:moveTo>
                  <a:pt x="0" y="346417"/>
                </a:moveTo>
                <a:lnTo>
                  <a:pt x="920105" y="346417"/>
                </a:lnTo>
                <a:lnTo>
                  <a:pt x="920105" y="0"/>
                </a:lnTo>
                <a:lnTo>
                  <a:pt x="0" y="0"/>
                </a:lnTo>
                <a:lnTo>
                  <a:pt x="0" y="346417"/>
                </a:lnTo>
                <a:close/>
              </a:path>
            </a:pathLst>
          </a:custGeom>
          <a:solidFill>
            <a:srgbClr val="B1C6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45881" y="3429310"/>
            <a:ext cx="935355" cy="346710"/>
          </a:xfrm>
          <a:custGeom>
            <a:avLst/>
            <a:gdLst/>
            <a:ahLst/>
            <a:cxnLst/>
            <a:rect l="l" t="t" r="r" b="b"/>
            <a:pathLst>
              <a:path w="935354" h="346710">
                <a:moveTo>
                  <a:pt x="0" y="346417"/>
                </a:moveTo>
                <a:lnTo>
                  <a:pt x="934907" y="346417"/>
                </a:lnTo>
                <a:lnTo>
                  <a:pt x="934907" y="0"/>
                </a:lnTo>
                <a:lnTo>
                  <a:pt x="0" y="0"/>
                </a:lnTo>
                <a:lnTo>
                  <a:pt x="0" y="346417"/>
                </a:lnTo>
                <a:close/>
              </a:path>
            </a:pathLst>
          </a:custGeom>
          <a:solidFill>
            <a:srgbClr val="5A89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62968" y="1783803"/>
            <a:ext cx="237078" cy="3176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83073" y="1783803"/>
            <a:ext cx="280758" cy="3176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03752" y="1783803"/>
            <a:ext cx="280758" cy="3176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2385" y="2115789"/>
            <a:ext cx="724815" cy="3177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49663" y="2115789"/>
            <a:ext cx="738108" cy="3177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70150" y="2115789"/>
            <a:ext cx="738108" cy="3177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19573" y="2115789"/>
            <a:ext cx="661215" cy="3177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42385" y="2447872"/>
            <a:ext cx="538961" cy="3177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21762" y="2447872"/>
            <a:ext cx="654549" cy="3177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84666" y="2447872"/>
            <a:ext cx="721396" cy="3177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34168" y="2447872"/>
            <a:ext cx="546619" cy="3177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42385" y="2779955"/>
            <a:ext cx="682797" cy="3177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78789" y="2779955"/>
            <a:ext cx="704685" cy="3177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98990" y="2779955"/>
            <a:ext cx="704685" cy="3177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19573" y="2779955"/>
            <a:ext cx="661215" cy="3177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42385" y="3112038"/>
            <a:ext cx="629071" cy="3177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93114" y="3112038"/>
            <a:ext cx="687973" cy="3177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70150" y="3112038"/>
            <a:ext cx="738108" cy="3177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234168" y="3112038"/>
            <a:ext cx="546619" cy="3177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42385" y="3444122"/>
            <a:ext cx="690437" cy="31774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93862" y="3444122"/>
            <a:ext cx="586728" cy="3177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98990" y="3444122"/>
            <a:ext cx="704685" cy="3177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04675" y="3444122"/>
            <a:ext cx="676112" cy="31774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92250" y="2101455"/>
            <a:ext cx="906144" cy="14604"/>
          </a:xfrm>
          <a:custGeom>
            <a:avLst/>
            <a:gdLst/>
            <a:ahLst/>
            <a:cxnLst/>
            <a:rect l="l" t="t" r="r" b="b"/>
            <a:pathLst>
              <a:path w="906144" h="14605">
                <a:moveTo>
                  <a:pt x="0" y="14334"/>
                </a:moveTo>
                <a:lnTo>
                  <a:pt x="905780" y="14334"/>
                </a:lnTo>
                <a:lnTo>
                  <a:pt x="905780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85088" y="2101455"/>
            <a:ext cx="920115" cy="14604"/>
          </a:xfrm>
          <a:custGeom>
            <a:avLst/>
            <a:gdLst/>
            <a:ahLst/>
            <a:cxnLst/>
            <a:rect l="l" t="t" r="r" b="b"/>
            <a:pathLst>
              <a:path w="920114" h="14605">
                <a:moveTo>
                  <a:pt x="0" y="14334"/>
                </a:moveTo>
                <a:lnTo>
                  <a:pt x="920105" y="14334"/>
                </a:lnTo>
                <a:lnTo>
                  <a:pt x="920105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05193" y="1776520"/>
            <a:ext cx="14604" cy="318135"/>
          </a:xfrm>
          <a:custGeom>
            <a:avLst/>
            <a:gdLst/>
            <a:ahLst/>
            <a:cxnLst/>
            <a:rect l="l" t="t" r="r" b="b"/>
            <a:pathLst>
              <a:path w="14605" h="318135">
                <a:moveTo>
                  <a:pt x="0" y="317767"/>
                </a:moveTo>
                <a:lnTo>
                  <a:pt x="14324" y="317767"/>
                </a:lnTo>
                <a:lnTo>
                  <a:pt x="14324" y="0"/>
                </a:lnTo>
                <a:lnTo>
                  <a:pt x="0" y="0"/>
                </a:lnTo>
                <a:lnTo>
                  <a:pt x="0" y="317767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005193" y="1769372"/>
            <a:ext cx="15240" cy="332105"/>
          </a:xfrm>
          <a:custGeom>
            <a:avLst/>
            <a:gdLst/>
            <a:ahLst/>
            <a:cxnLst/>
            <a:rect l="l" t="t" r="r" b="b"/>
            <a:pathLst>
              <a:path w="15239" h="332105">
                <a:moveTo>
                  <a:pt x="0" y="332082"/>
                </a:moveTo>
                <a:lnTo>
                  <a:pt x="14801" y="332082"/>
                </a:lnTo>
                <a:lnTo>
                  <a:pt x="14801" y="0"/>
                </a:lnTo>
                <a:lnTo>
                  <a:pt x="0" y="0"/>
                </a:lnTo>
                <a:lnTo>
                  <a:pt x="0" y="33208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25776" y="1776520"/>
            <a:ext cx="14604" cy="318135"/>
          </a:xfrm>
          <a:custGeom>
            <a:avLst/>
            <a:gdLst/>
            <a:ahLst/>
            <a:cxnLst/>
            <a:rect l="l" t="t" r="r" b="b"/>
            <a:pathLst>
              <a:path w="14605" h="318135">
                <a:moveTo>
                  <a:pt x="0" y="317767"/>
                </a:moveTo>
                <a:lnTo>
                  <a:pt x="14324" y="317767"/>
                </a:lnTo>
                <a:lnTo>
                  <a:pt x="14324" y="0"/>
                </a:lnTo>
                <a:lnTo>
                  <a:pt x="0" y="0"/>
                </a:lnTo>
                <a:lnTo>
                  <a:pt x="0" y="317767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925776" y="1769372"/>
            <a:ext cx="14604" cy="332105"/>
          </a:xfrm>
          <a:custGeom>
            <a:avLst/>
            <a:gdLst/>
            <a:ahLst/>
            <a:cxnLst/>
            <a:rect l="l" t="t" r="r" b="b"/>
            <a:pathLst>
              <a:path w="14605" h="332105">
                <a:moveTo>
                  <a:pt x="0" y="332082"/>
                </a:moveTo>
                <a:lnTo>
                  <a:pt x="14324" y="332082"/>
                </a:lnTo>
                <a:lnTo>
                  <a:pt x="14324" y="0"/>
                </a:lnTo>
                <a:lnTo>
                  <a:pt x="0" y="0"/>
                </a:lnTo>
                <a:lnTo>
                  <a:pt x="0" y="33208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45976" y="1776520"/>
            <a:ext cx="14604" cy="318135"/>
          </a:xfrm>
          <a:custGeom>
            <a:avLst/>
            <a:gdLst/>
            <a:ahLst/>
            <a:cxnLst/>
            <a:rect l="l" t="t" r="r" b="b"/>
            <a:pathLst>
              <a:path w="14604" h="318135">
                <a:moveTo>
                  <a:pt x="0" y="317767"/>
                </a:moveTo>
                <a:lnTo>
                  <a:pt x="14324" y="317767"/>
                </a:lnTo>
                <a:lnTo>
                  <a:pt x="14324" y="0"/>
                </a:lnTo>
                <a:lnTo>
                  <a:pt x="0" y="0"/>
                </a:lnTo>
                <a:lnTo>
                  <a:pt x="0" y="317767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845881" y="1769372"/>
            <a:ext cx="14604" cy="332105"/>
          </a:xfrm>
          <a:custGeom>
            <a:avLst/>
            <a:gdLst/>
            <a:ahLst/>
            <a:cxnLst/>
            <a:rect l="l" t="t" r="r" b="b"/>
            <a:pathLst>
              <a:path w="14604" h="332105">
                <a:moveTo>
                  <a:pt x="0" y="332082"/>
                </a:moveTo>
                <a:lnTo>
                  <a:pt x="14324" y="332082"/>
                </a:lnTo>
                <a:lnTo>
                  <a:pt x="14324" y="0"/>
                </a:lnTo>
                <a:lnTo>
                  <a:pt x="0" y="0"/>
                </a:lnTo>
                <a:lnTo>
                  <a:pt x="0" y="33208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766559" y="1776520"/>
            <a:ext cx="14604" cy="318135"/>
          </a:xfrm>
          <a:custGeom>
            <a:avLst/>
            <a:gdLst/>
            <a:ahLst/>
            <a:cxnLst/>
            <a:rect l="l" t="t" r="r" b="b"/>
            <a:pathLst>
              <a:path w="14604" h="318135">
                <a:moveTo>
                  <a:pt x="0" y="317767"/>
                </a:moveTo>
                <a:lnTo>
                  <a:pt x="14324" y="317767"/>
                </a:lnTo>
                <a:lnTo>
                  <a:pt x="14324" y="0"/>
                </a:lnTo>
                <a:lnTo>
                  <a:pt x="0" y="0"/>
                </a:lnTo>
                <a:lnTo>
                  <a:pt x="0" y="317767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66464" y="1769372"/>
            <a:ext cx="14604" cy="332105"/>
          </a:xfrm>
          <a:custGeom>
            <a:avLst/>
            <a:gdLst/>
            <a:ahLst/>
            <a:cxnLst/>
            <a:rect l="l" t="t" r="r" b="b"/>
            <a:pathLst>
              <a:path w="14604" h="332105">
                <a:moveTo>
                  <a:pt x="0" y="332082"/>
                </a:moveTo>
                <a:lnTo>
                  <a:pt x="14324" y="332082"/>
                </a:lnTo>
                <a:lnTo>
                  <a:pt x="14324" y="0"/>
                </a:lnTo>
                <a:lnTo>
                  <a:pt x="0" y="0"/>
                </a:lnTo>
                <a:lnTo>
                  <a:pt x="0" y="33208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92250" y="2433538"/>
            <a:ext cx="906144" cy="14604"/>
          </a:xfrm>
          <a:custGeom>
            <a:avLst/>
            <a:gdLst/>
            <a:ahLst/>
            <a:cxnLst/>
            <a:rect l="l" t="t" r="r" b="b"/>
            <a:pathLst>
              <a:path w="906144" h="14605">
                <a:moveTo>
                  <a:pt x="0" y="14334"/>
                </a:moveTo>
                <a:lnTo>
                  <a:pt x="905780" y="14334"/>
                </a:lnTo>
                <a:lnTo>
                  <a:pt x="905780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85088" y="2433538"/>
            <a:ext cx="920115" cy="14604"/>
          </a:xfrm>
          <a:custGeom>
            <a:avLst/>
            <a:gdLst/>
            <a:ahLst/>
            <a:cxnLst/>
            <a:rect l="l" t="t" r="r" b="b"/>
            <a:pathLst>
              <a:path w="920114" h="14605">
                <a:moveTo>
                  <a:pt x="0" y="14334"/>
                </a:moveTo>
                <a:lnTo>
                  <a:pt x="920105" y="14334"/>
                </a:lnTo>
                <a:lnTo>
                  <a:pt x="920105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92250" y="2765621"/>
            <a:ext cx="906144" cy="14604"/>
          </a:xfrm>
          <a:custGeom>
            <a:avLst/>
            <a:gdLst/>
            <a:ahLst/>
            <a:cxnLst/>
            <a:rect l="l" t="t" r="r" b="b"/>
            <a:pathLst>
              <a:path w="906144" h="14605">
                <a:moveTo>
                  <a:pt x="0" y="14334"/>
                </a:moveTo>
                <a:lnTo>
                  <a:pt x="905780" y="14334"/>
                </a:lnTo>
                <a:lnTo>
                  <a:pt x="905780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85088" y="2765621"/>
            <a:ext cx="920115" cy="14604"/>
          </a:xfrm>
          <a:custGeom>
            <a:avLst/>
            <a:gdLst/>
            <a:ahLst/>
            <a:cxnLst/>
            <a:rect l="l" t="t" r="r" b="b"/>
            <a:pathLst>
              <a:path w="920114" h="14605">
                <a:moveTo>
                  <a:pt x="0" y="14334"/>
                </a:moveTo>
                <a:lnTo>
                  <a:pt x="920105" y="14334"/>
                </a:lnTo>
                <a:lnTo>
                  <a:pt x="920105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92250" y="3097226"/>
            <a:ext cx="906144" cy="14604"/>
          </a:xfrm>
          <a:custGeom>
            <a:avLst/>
            <a:gdLst/>
            <a:ahLst/>
            <a:cxnLst/>
            <a:rect l="l" t="t" r="r" b="b"/>
            <a:pathLst>
              <a:path w="906144" h="14605">
                <a:moveTo>
                  <a:pt x="0" y="14334"/>
                </a:moveTo>
                <a:lnTo>
                  <a:pt x="905780" y="14334"/>
                </a:lnTo>
                <a:lnTo>
                  <a:pt x="905780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85088" y="3097226"/>
            <a:ext cx="920115" cy="15240"/>
          </a:xfrm>
          <a:custGeom>
            <a:avLst/>
            <a:gdLst/>
            <a:ahLst/>
            <a:cxnLst/>
            <a:rect l="l" t="t" r="r" b="b"/>
            <a:pathLst>
              <a:path w="920114" h="15239">
                <a:moveTo>
                  <a:pt x="0" y="14812"/>
                </a:moveTo>
                <a:lnTo>
                  <a:pt x="920105" y="14812"/>
                </a:lnTo>
                <a:lnTo>
                  <a:pt x="920105" y="0"/>
                </a:lnTo>
                <a:lnTo>
                  <a:pt x="0" y="0"/>
                </a:lnTo>
                <a:lnTo>
                  <a:pt x="0" y="1481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92250" y="3429309"/>
            <a:ext cx="906144" cy="14604"/>
          </a:xfrm>
          <a:custGeom>
            <a:avLst/>
            <a:gdLst/>
            <a:ahLst/>
            <a:cxnLst/>
            <a:rect l="l" t="t" r="r" b="b"/>
            <a:pathLst>
              <a:path w="906144" h="14604">
                <a:moveTo>
                  <a:pt x="0" y="14334"/>
                </a:moveTo>
                <a:lnTo>
                  <a:pt x="905780" y="14334"/>
                </a:lnTo>
                <a:lnTo>
                  <a:pt x="905780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85088" y="3429309"/>
            <a:ext cx="920115" cy="15240"/>
          </a:xfrm>
          <a:custGeom>
            <a:avLst/>
            <a:gdLst/>
            <a:ahLst/>
            <a:cxnLst/>
            <a:rect l="l" t="t" r="r" b="b"/>
            <a:pathLst>
              <a:path w="920114" h="15239">
                <a:moveTo>
                  <a:pt x="0" y="14812"/>
                </a:moveTo>
                <a:lnTo>
                  <a:pt x="920105" y="14812"/>
                </a:lnTo>
                <a:lnTo>
                  <a:pt x="920105" y="0"/>
                </a:lnTo>
                <a:lnTo>
                  <a:pt x="0" y="0"/>
                </a:lnTo>
                <a:lnTo>
                  <a:pt x="0" y="1481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92250" y="3761393"/>
            <a:ext cx="906144" cy="14604"/>
          </a:xfrm>
          <a:custGeom>
            <a:avLst/>
            <a:gdLst/>
            <a:ahLst/>
            <a:cxnLst/>
            <a:rect l="l" t="t" r="r" b="b"/>
            <a:pathLst>
              <a:path w="906144" h="14604">
                <a:moveTo>
                  <a:pt x="0" y="14334"/>
                </a:moveTo>
                <a:lnTo>
                  <a:pt x="905780" y="14334"/>
                </a:lnTo>
                <a:lnTo>
                  <a:pt x="905780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85088" y="3761393"/>
            <a:ext cx="920115" cy="14604"/>
          </a:xfrm>
          <a:custGeom>
            <a:avLst/>
            <a:gdLst/>
            <a:ahLst/>
            <a:cxnLst/>
            <a:rect l="l" t="t" r="r" b="b"/>
            <a:pathLst>
              <a:path w="920114" h="14604">
                <a:moveTo>
                  <a:pt x="0" y="14334"/>
                </a:moveTo>
                <a:lnTo>
                  <a:pt x="920105" y="14334"/>
                </a:lnTo>
                <a:lnTo>
                  <a:pt x="920105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85088" y="1776520"/>
            <a:ext cx="14604" cy="1999614"/>
          </a:xfrm>
          <a:custGeom>
            <a:avLst/>
            <a:gdLst/>
            <a:ahLst/>
            <a:cxnLst/>
            <a:rect l="l" t="t" r="r" b="b"/>
            <a:pathLst>
              <a:path w="14605" h="1999614">
                <a:moveTo>
                  <a:pt x="0" y="1999207"/>
                </a:moveTo>
                <a:lnTo>
                  <a:pt x="14324" y="1999207"/>
                </a:lnTo>
                <a:lnTo>
                  <a:pt x="14324" y="0"/>
                </a:lnTo>
                <a:lnTo>
                  <a:pt x="0" y="0"/>
                </a:lnTo>
                <a:lnTo>
                  <a:pt x="0" y="1999207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85088" y="1769468"/>
            <a:ext cx="14604" cy="2006600"/>
          </a:xfrm>
          <a:custGeom>
            <a:avLst/>
            <a:gdLst/>
            <a:ahLst/>
            <a:cxnLst/>
            <a:rect l="l" t="t" r="r" b="b"/>
            <a:pathLst>
              <a:path w="14605" h="2006600">
                <a:moveTo>
                  <a:pt x="0" y="2006258"/>
                </a:moveTo>
                <a:lnTo>
                  <a:pt x="14324" y="2006258"/>
                </a:lnTo>
                <a:lnTo>
                  <a:pt x="14324" y="0"/>
                </a:lnTo>
                <a:lnTo>
                  <a:pt x="0" y="0"/>
                </a:lnTo>
                <a:lnTo>
                  <a:pt x="0" y="2006258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92250" y="1769468"/>
            <a:ext cx="3688715" cy="14604"/>
          </a:xfrm>
          <a:custGeom>
            <a:avLst/>
            <a:gdLst/>
            <a:ahLst/>
            <a:cxnLst/>
            <a:rect l="l" t="t" r="r" b="b"/>
            <a:pathLst>
              <a:path w="3688715" h="14605">
                <a:moveTo>
                  <a:pt x="0" y="14218"/>
                </a:moveTo>
                <a:lnTo>
                  <a:pt x="3688538" y="14218"/>
                </a:lnTo>
                <a:lnTo>
                  <a:pt x="3688538" y="0"/>
                </a:lnTo>
                <a:lnTo>
                  <a:pt x="0" y="0"/>
                </a:lnTo>
                <a:lnTo>
                  <a:pt x="0" y="14218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85088" y="1769468"/>
            <a:ext cx="3695700" cy="14604"/>
          </a:xfrm>
          <a:custGeom>
            <a:avLst/>
            <a:gdLst/>
            <a:ahLst/>
            <a:cxnLst/>
            <a:rect l="l" t="t" r="r" b="b"/>
            <a:pathLst>
              <a:path w="3695700" h="14605">
                <a:moveTo>
                  <a:pt x="0" y="14314"/>
                </a:moveTo>
                <a:lnTo>
                  <a:pt x="3695700" y="14314"/>
                </a:lnTo>
                <a:lnTo>
                  <a:pt x="3695700" y="0"/>
                </a:lnTo>
                <a:lnTo>
                  <a:pt x="0" y="0"/>
                </a:lnTo>
                <a:lnTo>
                  <a:pt x="0" y="1431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61585" y="5605147"/>
            <a:ext cx="1402715" cy="282575"/>
          </a:xfrm>
          <a:custGeom>
            <a:avLst/>
            <a:gdLst/>
            <a:ahLst/>
            <a:cxnLst/>
            <a:rect l="l" t="t" r="r" b="b"/>
            <a:pathLst>
              <a:path w="1402714" h="282575">
                <a:moveTo>
                  <a:pt x="0" y="282007"/>
                </a:moveTo>
                <a:lnTo>
                  <a:pt x="1402139" y="282007"/>
                </a:lnTo>
                <a:lnTo>
                  <a:pt x="1402139" y="0"/>
                </a:lnTo>
                <a:lnTo>
                  <a:pt x="0" y="0"/>
                </a:lnTo>
                <a:lnTo>
                  <a:pt x="0" y="282007"/>
                </a:lnTo>
                <a:close/>
              </a:path>
            </a:pathLst>
          </a:custGeom>
          <a:solidFill>
            <a:srgbClr val="D5E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351546" y="5605147"/>
            <a:ext cx="1755775" cy="282575"/>
          </a:xfrm>
          <a:custGeom>
            <a:avLst/>
            <a:gdLst/>
            <a:ahLst/>
            <a:cxnLst/>
            <a:rect l="l" t="t" r="r" b="b"/>
            <a:pathLst>
              <a:path w="1755775" h="282575">
                <a:moveTo>
                  <a:pt x="0" y="282007"/>
                </a:moveTo>
                <a:lnTo>
                  <a:pt x="1755313" y="282007"/>
                </a:lnTo>
                <a:lnTo>
                  <a:pt x="1755313" y="0"/>
                </a:lnTo>
                <a:lnTo>
                  <a:pt x="0" y="0"/>
                </a:lnTo>
                <a:lnTo>
                  <a:pt x="0" y="282007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094681" y="5605147"/>
            <a:ext cx="1487805" cy="282575"/>
          </a:xfrm>
          <a:custGeom>
            <a:avLst/>
            <a:gdLst/>
            <a:ahLst/>
            <a:cxnLst/>
            <a:rect l="l" t="t" r="r" b="b"/>
            <a:pathLst>
              <a:path w="1487804" h="282575">
                <a:moveTo>
                  <a:pt x="0" y="282007"/>
                </a:moveTo>
                <a:lnTo>
                  <a:pt x="1487388" y="282007"/>
                </a:lnTo>
                <a:lnTo>
                  <a:pt x="1487388" y="0"/>
                </a:lnTo>
                <a:lnTo>
                  <a:pt x="0" y="0"/>
                </a:lnTo>
                <a:lnTo>
                  <a:pt x="0" y="282007"/>
                </a:lnTo>
                <a:close/>
              </a:path>
            </a:pathLst>
          </a:custGeom>
          <a:solidFill>
            <a:srgbClr val="FAC1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569892" y="5605147"/>
            <a:ext cx="1572895" cy="282575"/>
          </a:xfrm>
          <a:custGeom>
            <a:avLst/>
            <a:gdLst/>
            <a:ahLst/>
            <a:cxnLst/>
            <a:rect l="l" t="t" r="r" b="b"/>
            <a:pathLst>
              <a:path w="1572895" h="282575">
                <a:moveTo>
                  <a:pt x="0" y="282007"/>
                </a:moveTo>
                <a:lnTo>
                  <a:pt x="1572637" y="282007"/>
                </a:lnTo>
                <a:lnTo>
                  <a:pt x="1572637" y="0"/>
                </a:lnTo>
                <a:lnTo>
                  <a:pt x="0" y="0"/>
                </a:lnTo>
                <a:lnTo>
                  <a:pt x="0" y="282007"/>
                </a:lnTo>
                <a:close/>
              </a:path>
            </a:pathLst>
          </a:custGeom>
          <a:solidFill>
            <a:srgbClr val="F87C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130350" y="5605147"/>
            <a:ext cx="1377950" cy="282575"/>
          </a:xfrm>
          <a:custGeom>
            <a:avLst/>
            <a:gdLst/>
            <a:ahLst/>
            <a:cxnLst/>
            <a:rect l="l" t="t" r="r" b="b"/>
            <a:pathLst>
              <a:path w="1377950" h="282575">
                <a:moveTo>
                  <a:pt x="0" y="282007"/>
                </a:moveTo>
                <a:lnTo>
                  <a:pt x="1377377" y="282007"/>
                </a:lnTo>
                <a:lnTo>
                  <a:pt x="1377377" y="0"/>
                </a:lnTo>
                <a:lnTo>
                  <a:pt x="0" y="0"/>
                </a:lnTo>
                <a:lnTo>
                  <a:pt x="0" y="282007"/>
                </a:lnTo>
                <a:close/>
              </a:path>
            </a:pathLst>
          </a:custGeom>
          <a:solidFill>
            <a:srgbClr val="F869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495631" y="5605147"/>
            <a:ext cx="2097405" cy="282575"/>
          </a:xfrm>
          <a:custGeom>
            <a:avLst/>
            <a:gdLst/>
            <a:ahLst/>
            <a:cxnLst/>
            <a:rect l="l" t="t" r="r" b="b"/>
            <a:pathLst>
              <a:path w="2097404" h="282575">
                <a:moveTo>
                  <a:pt x="0" y="282007"/>
                </a:moveTo>
                <a:lnTo>
                  <a:pt x="2097120" y="282007"/>
                </a:lnTo>
                <a:lnTo>
                  <a:pt x="2097120" y="0"/>
                </a:lnTo>
                <a:lnTo>
                  <a:pt x="0" y="0"/>
                </a:lnTo>
                <a:lnTo>
                  <a:pt x="0" y="282007"/>
                </a:lnTo>
                <a:close/>
              </a:path>
            </a:pathLst>
          </a:custGeom>
          <a:solidFill>
            <a:srgbClr val="92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580410" y="5605147"/>
            <a:ext cx="1463040" cy="282575"/>
          </a:xfrm>
          <a:custGeom>
            <a:avLst/>
            <a:gdLst/>
            <a:ahLst/>
            <a:cxnLst/>
            <a:rect l="l" t="t" r="r" b="b"/>
            <a:pathLst>
              <a:path w="1463040" h="282575">
                <a:moveTo>
                  <a:pt x="0" y="282007"/>
                </a:moveTo>
                <a:lnTo>
                  <a:pt x="1462625" y="282007"/>
                </a:lnTo>
                <a:lnTo>
                  <a:pt x="1462625" y="0"/>
                </a:lnTo>
                <a:lnTo>
                  <a:pt x="0" y="0"/>
                </a:lnTo>
                <a:lnTo>
                  <a:pt x="0" y="282007"/>
                </a:lnTo>
                <a:close/>
              </a:path>
            </a:pathLst>
          </a:custGeom>
          <a:solidFill>
            <a:srgbClr val="5A89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585" y="5887154"/>
            <a:ext cx="1402715" cy="282575"/>
          </a:xfrm>
          <a:custGeom>
            <a:avLst/>
            <a:gdLst/>
            <a:ahLst/>
            <a:cxnLst/>
            <a:rect l="l" t="t" r="r" b="b"/>
            <a:pathLst>
              <a:path w="1402714" h="282575">
                <a:moveTo>
                  <a:pt x="0" y="282415"/>
                </a:moveTo>
                <a:lnTo>
                  <a:pt x="1402139" y="282415"/>
                </a:lnTo>
                <a:lnTo>
                  <a:pt x="1402139" y="0"/>
                </a:lnTo>
                <a:lnTo>
                  <a:pt x="0" y="0"/>
                </a:lnTo>
                <a:lnTo>
                  <a:pt x="0" y="282415"/>
                </a:lnTo>
                <a:close/>
              </a:path>
            </a:pathLst>
          </a:custGeom>
          <a:solidFill>
            <a:srgbClr val="FABC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51546" y="5887154"/>
            <a:ext cx="1755775" cy="282575"/>
          </a:xfrm>
          <a:custGeom>
            <a:avLst/>
            <a:gdLst/>
            <a:ahLst/>
            <a:cxnLst/>
            <a:rect l="l" t="t" r="r" b="b"/>
            <a:pathLst>
              <a:path w="1755775" h="282575">
                <a:moveTo>
                  <a:pt x="0" y="282415"/>
                </a:moveTo>
                <a:lnTo>
                  <a:pt x="1755313" y="282415"/>
                </a:lnTo>
                <a:lnTo>
                  <a:pt x="1755313" y="0"/>
                </a:lnTo>
                <a:lnTo>
                  <a:pt x="0" y="0"/>
                </a:lnTo>
                <a:lnTo>
                  <a:pt x="0" y="282415"/>
                </a:lnTo>
                <a:close/>
              </a:path>
            </a:pathLst>
          </a:custGeom>
          <a:solidFill>
            <a:srgbClr val="5A89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94681" y="5887154"/>
            <a:ext cx="1487805" cy="282575"/>
          </a:xfrm>
          <a:custGeom>
            <a:avLst/>
            <a:gdLst/>
            <a:ahLst/>
            <a:cxnLst/>
            <a:rect l="l" t="t" r="r" b="b"/>
            <a:pathLst>
              <a:path w="1487804" h="282575">
                <a:moveTo>
                  <a:pt x="0" y="282415"/>
                </a:moveTo>
                <a:lnTo>
                  <a:pt x="1487388" y="282415"/>
                </a:lnTo>
                <a:lnTo>
                  <a:pt x="1487388" y="0"/>
                </a:lnTo>
                <a:lnTo>
                  <a:pt x="0" y="0"/>
                </a:lnTo>
                <a:lnTo>
                  <a:pt x="0" y="282415"/>
                </a:lnTo>
                <a:close/>
              </a:path>
            </a:pathLst>
          </a:custGeom>
          <a:solidFill>
            <a:srgbClr val="F885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569892" y="5887154"/>
            <a:ext cx="1572895" cy="282575"/>
          </a:xfrm>
          <a:custGeom>
            <a:avLst/>
            <a:gdLst/>
            <a:ahLst/>
            <a:cxnLst/>
            <a:rect l="l" t="t" r="r" b="b"/>
            <a:pathLst>
              <a:path w="1572895" h="282575">
                <a:moveTo>
                  <a:pt x="0" y="282415"/>
                </a:moveTo>
                <a:lnTo>
                  <a:pt x="1572637" y="282415"/>
                </a:lnTo>
                <a:lnTo>
                  <a:pt x="1572637" y="0"/>
                </a:lnTo>
                <a:lnTo>
                  <a:pt x="0" y="0"/>
                </a:lnTo>
                <a:lnTo>
                  <a:pt x="0" y="282415"/>
                </a:lnTo>
                <a:close/>
              </a:path>
            </a:pathLst>
          </a:custGeom>
          <a:solidFill>
            <a:srgbClr val="6A94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130350" y="5887154"/>
            <a:ext cx="1377950" cy="282575"/>
          </a:xfrm>
          <a:custGeom>
            <a:avLst/>
            <a:gdLst/>
            <a:ahLst/>
            <a:cxnLst/>
            <a:rect l="l" t="t" r="r" b="b"/>
            <a:pathLst>
              <a:path w="1377950" h="282575">
                <a:moveTo>
                  <a:pt x="0" y="282415"/>
                </a:moveTo>
                <a:lnTo>
                  <a:pt x="1377377" y="282415"/>
                </a:lnTo>
                <a:lnTo>
                  <a:pt x="1377377" y="0"/>
                </a:lnTo>
                <a:lnTo>
                  <a:pt x="0" y="0"/>
                </a:lnTo>
                <a:lnTo>
                  <a:pt x="0" y="282415"/>
                </a:lnTo>
                <a:close/>
              </a:path>
            </a:pathLst>
          </a:custGeom>
          <a:solidFill>
            <a:srgbClr val="F869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495631" y="5887154"/>
            <a:ext cx="2097405" cy="282575"/>
          </a:xfrm>
          <a:custGeom>
            <a:avLst/>
            <a:gdLst/>
            <a:ahLst/>
            <a:cxnLst/>
            <a:rect l="l" t="t" r="r" b="b"/>
            <a:pathLst>
              <a:path w="2097404" h="282575">
                <a:moveTo>
                  <a:pt x="0" y="282415"/>
                </a:moveTo>
                <a:lnTo>
                  <a:pt x="2097120" y="282415"/>
                </a:lnTo>
                <a:lnTo>
                  <a:pt x="2097120" y="0"/>
                </a:lnTo>
                <a:lnTo>
                  <a:pt x="0" y="0"/>
                </a:lnTo>
                <a:lnTo>
                  <a:pt x="0" y="282415"/>
                </a:lnTo>
                <a:close/>
              </a:path>
            </a:pathLst>
          </a:custGeom>
          <a:solidFill>
            <a:srgbClr val="DAE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580410" y="5887154"/>
            <a:ext cx="1463040" cy="282575"/>
          </a:xfrm>
          <a:custGeom>
            <a:avLst/>
            <a:gdLst/>
            <a:ahLst/>
            <a:cxnLst/>
            <a:rect l="l" t="t" r="r" b="b"/>
            <a:pathLst>
              <a:path w="1463040" h="282575">
                <a:moveTo>
                  <a:pt x="0" y="282415"/>
                </a:moveTo>
                <a:lnTo>
                  <a:pt x="1462625" y="282415"/>
                </a:lnTo>
                <a:lnTo>
                  <a:pt x="1462625" y="0"/>
                </a:lnTo>
                <a:lnTo>
                  <a:pt x="0" y="0"/>
                </a:lnTo>
                <a:lnTo>
                  <a:pt x="0" y="282415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61585" y="6169570"/>
            <a:ext cx="1402715" cy="294640"/>
          </a:xfrm>
          <a:custGeom>
            <a:avLst/>
            <a:gdLst/>
            <a:ahLst/>
            <a:cxnLst/>
            <a:rect l="l" t="t" r="r" b="b"/>
            <a:pathLst>
              <a:path w="1402714" h="294639">
                <a:moveTo>
                  <a:pt x="0" y="294604"/>
                </a:moveTo>
                <a:lnTo>
                  <a:pt x="1402139" y="294604"/>
                </a:lnTo>
                <a:lnTo>
                  <a:pt x="1402139" y="0"/>
                </a:lnTo>
                <a:lnTo>
                  <a:pt x="0" y="0"/>
                </a:lnTo>
                <a:lnTo>
                  <a:pt x="0" y="294604"/>
                </a:lnTo>
                <a:close/>
              </a:path>
            </a:pathLst>
          </a:custGeom>
          <a:solidFill>
            <a:srgbClr val="5A89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351546" y="6169570"/>
            <a:ext cx="1755775" cy="294640"/>
          </a:xfrm>
          <a:custGeom>
            <a:avLst/>
            <a:gdLst/>
            <a:ahLst/>
            <a:cxnLst/>
            <a:rect l="l" t="t" r="r" b="b"/>
            <a:pathLst>
              <a:path w="1755775" h="294639">
                <a:moveTo>
                  <a:pt x="0" y="294604"/>
                </a:moveTo>
                <a:lnTo>
                  <a:pt x="1755313" y="294604"/>
                </a:lnTo>
                <a:lnTo>
                  <a:pt x="1755313" y="0"/>
                </a:lnTo>
                <a:lnTo>
                  <a:pt x="0" y="0"/>
                </a:lnTo>
                <a:lnTo>
                  <a:pt x="0" y="294604"/>
                </a:lnTo>
                <a:close/>
              </a:path>
            </a:pathLst>
          </a:custGeom>
          <a:solidFill>
            <a:srgbClr val="F9B3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094681" y="6169570"/>
            <a:ext cx="1487805" cy="294640"/>
          </a:xfrm>
          <a:custGeom>
            <a:avLst/>
            <a:gdLst/>
            <a:ahLst/>
            <a:cxnLst/>
            <a:rect l="l" t="t" r="r" b="b"/>
            <a:pathLst>
              <a:path w="1487804" h="294639">
                <a:moveTo>
                  <a:pt x="0" y="294604"/>
                </a:moveTo>
                <a:lnTo>
                  <a:pt x="1487388" y="294604"/>
                </a:lnTo>
                <a:lnTo>
                  <a:pt x="1487388" y="0"/>
                </a:lnTo>
                <a:lnTo>
                  <a:pt x="0" y="0"/>
                </a:lnTo>
                <a:lnTo>
                  <a:pt x="0" y="294604"/>
                </a:lnTo>
                <a:close/>
              </a:path>
            </a:pathLst>
          </a:custGeom>
          <a:solidFill>
            <a:srgbClr val="FABB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569892" y="6169570"/>
            <a:ext cx="1572895" cy="294640"/>
          </a:xfrm>
          <a:custGeom>
            <a:avLst/>
            <a:gdLst/>
            <a:ahLst/>
            <a:cxnLst/>
            <a:rect l="l" t="t" r="r" b="b"/>
            <a:pathLst>
              <a:path w="1572895" h="294639">
                <a:moveTo>
                  <a:pt x="0" y="294604"/>
                </a:moveTo>
                <a:lnTo>
                  <a:pt x="1572637" y="294604"/>
                </a:lnTo>
                <a:lnTo>
                  <a:pt x="1572637" y="0"/>
                </a:lnTo>
                <a:lnTo>
                  <a:pt x="0" y="0"/>
                </a:lnTo>
                <a:lnTo>
                  <a:pt x="0" y="294604"/>
                </a:lnTo>
                <a:close/>
              </a:path>
            </a:pathLst>
          </a:custGeom>
          <a:solidFill>
            <a:srgbClr val="F869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30350" y="6169570"/>
            <a:ext cx="1377950" cy="294640"/>
          </a:xfrm>
          <a:custGeom>
            <a:avLst/>
            <a:gdLst/>
            <a:ahLst/>
            <a:cxnLst/>
            <a:rect l="l" t="t" r="r" b="b"/>
            <a:pathLst>
              <a:path w="1377950" h="294639">
                <a:moveTo>
                  <a:pt x="0" y="294604"/>
                </a:moveTo>
                <a:lnTo>
                  <a:pt x="1377377" y="294604"/>
                </a:lnTo>
                <a:lnTo>
                  <a:pt x="1377377" y="0"/>
                </a:lnTo>
                <a:lnTo>
                  <a:pt x="0" y="0"/>
                </a:lnTo>
                <a:lnTo>
                  <a:pt x="0" y="294604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495631" y="6169570"/>
            <a:ext cx="2097405" cy="294640"/>
          </a:xfrm>
          <a:custGeom>
            <a:avLst/>
            <a:gdLst/>
            <a:ahLst/>
            <a:cxnLst/>
            <a:rect l="l" t="t" r="r" b="b"/>
            <a:pathLst>
              <a:path w="2097404" h="294639">
                <a:moveTo>
                  <a:pt x="0" y="294604"/>
                </a:moveTo>
                <a:lnTo>
                  <a:pt x="2097120" y="294604"/>
                </a:lnTo>
                <a:lnTo>
                  <a:pt x="2097120" y="0"/>
                </a:lnTo>
                <a:lnTo>
                  <a:pt x="0" y="0"/>
                </a:lnTo>
                <a:lnTo>
                  <a:pt x="0" y="294604"/>
                </a:lnTo>
                <a:close/>
              </a:path>
            </a:pathLst>
          </a:custGeom>
          <a:solidFill>
            <a:srgbClr val="5F8D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0580410" y="6169570"/>
            <a:ext cx="1463040" cy="294640"/>
          </a:xfrm>
          <a:custGeom>
            <a:avLst/>
            <a:gdLst/>
            <a:ahLst/>
            <a:cxnLst/>
            <a:rect l="l" t="t" r="r" b="b"/>
            <a:pathLst>
              <a:path w="1463040" h="294639">
                <a:moveTo>
                  <a:pt x="0" y="294604"/>
                </a:moveTo>
                <a:lnTo>
                  <a:pt x="1462625" y="294604"/>
                </a:lnTo>
                <a:lnTo>
                  <a:pt x="1462625" y="0"/>
                </a:lnTo>
                <a:lnTo>
                  <a:pt x="0" y="0"/>
                </a:lnTo>
                <a:lnTo>
                  <a:pt x="0" y="294604"/>
                </a:lnTo>
                <a:close/>
              </a:path>
            </a:pathLst>
          </a:custGeom>
          <a:solidFill>
            <a:srgbClr val="82A6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254273" y="4905410"/>
            <a:ext cx="930868" cy="27022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76057" y="5187824"/>
            <a:ext cx="654613" cy="27022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729564" y="4770095"/>
            <a:ext cx="1143876" cy="27022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522044" y="5052509"/>
            <a:ext cx="1531458" cy="27022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082737" y="5334923"/>
            <a:ext cx="390244" cy="27022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204287" y="4905410"/>
            <a:ext cx="1365604" cy="27022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290023" y="5187824"/>
            <a:ext cx="1194798" cy="27022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935731" y="4905410"/>
            <a:ext cx="965422" cy="27022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045336" y="5187824"/>
            <a:ext cx="710747" cy="27022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373918" y="4905410"/>
            <a:ext cx="1023878" cy="27022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325205" y="5187824"/>
            <a:ext cx="1077463" cy="27022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824772" y="4905410"/>
            <a:ext cx="1574878" cy="27022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605561" y="5187824"/>
            <a:ext cx="1950167" cy="27022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799622" y="4770095"/>
            <a:ext cx="1142333" cy="27022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934071" y="5052509"/>
            <a:ext cx="864439" cy="27022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1019320" y="5334923"/>
            <a:ext cx="669000" cy="27022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30069" y="5617337"/>
            <a:ext cx="200943" cy="2702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449127" y="5617337"/>
            <a:ext cx="961638" cy="27022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192668" y="5617337"/>
            <a:ext cx="952026" cy="27022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667878" y="5617337"/>
            <a:ext cx="952026" cy="27022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154942" y="5617337"/>
            <a:ext cx="1032403" cy="27022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557082" y="5617337"/>
            <a:ext cx="992214" cy="27022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556288" y="5617337"/>
            <a:ext cx="1077463" cy="27022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1019320" y="5617337"/>
            <a:ext cx="1023635" cy="27022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30069" y="5899751"/>
            <a:ext cx="237478" cy="27022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510019" y="5899751"/>
            <a:ext cx="893991" cy="27022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594321" y="5899751"/>
            <a:ext cx="1032403" cy="27022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154942" y="5899751"/>
            <a:ext cx="1023878" cy="27022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532562" y="5899751"/>
            <a:ext cx="1019007" cy="27022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592823" y="5899751"/>
            <a:ext cx="1037161" cy="27022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1104568" y="5899751"/>
            <a:ext cx="938386" cy="27022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30069" y="6182167"/>
            <a:ext cx="237478" cy="27022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315165" y="6182167"/>
            <a:ext cx="1090746" cy="27022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058381" y="5899751"/>
            <a:ext cx="1090746" cy="55263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557785" y="6182167"/>
            <a:ext cx="1064164" cy="27022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30585" y="6182167"/>
            <a:ext cx="1050443" cy="270223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508368" y="6182167"/>
            <a:ext cx="1037161" cy="27022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556288" y="6182167"/>
            <a:ext cx="1077463" cy="27022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1068033" y="6182167"/>
            <a:ext cx="974921" cy="27022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87445" y="5605147"/>
            <a:ext cx="768350" cy="12700"/>
          </a:xfrm>
          <a:custGeom>
            <a:avLst/>
            <a:gdLst/>
            <a:ahLst/>
            <a:cxnLst/>
            <a:rect l="l" t="t" r="r" b="b"/>
            <a:pathLst>
              <a:path w="768350" h="12700">
                <a:moveTo>
                  <a:pt x="0" y="12190"/>
                </a:moveTo>
                <a:lnTo>
                  <a:pt x="768051" y="12190"/>
                </a:lnTo>
                <a:lnTo>
                  <a:pt x="768051" y="0"/>
                </a:lnTo>
                <a:lnTo>
                  <a:pt x="0" y="0"/>
                </a:lnTo>
                <a:lnTo>
                  <a:pt x="0" y="1219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81355" y="5605147"/>
            <a:ext cx="780415" cy="12700"/>
          </a:xfrm>
          <a:custGeom>
            <a:avLst/>
            <a:gdLst/>
            <a:ahLst/>
            <a:cxnLst/>
            <a:rect l="l" t="t" r="r" b="b"/>
            <a:pathLst>
              <a:path w="780415" h="12700">
                <a:moveTo>
                  <a:pt x="0" y="12190"/>
                </a:moveTo>
                <a:lnTo>
                  <a:pt x="780229" y="12190"/>
                </a:lnTo>
                <a:lnTo>
                  <a:pt x="780229" y="0"/>
                </a:lnTo>
                <a:lnTo>
                  <a:pt x="0" y="0"/>
                </a:lnTo>
                <a:lnTo>
                  <a:pt x="0" y="1219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61585" y="4763983"/>
            <a:ext cx="12700" cy="835025"/>
          </a:xfrm>
          <a:custGeom>
            <a:avLst/>
            <a:gdLst/>
            <a:ahLst/>
            <a:cxnLst/>
            <a:rect l="l" t="t" r="r" b="b"/>
            <a:pathLst>
              <a:path w="12700" h="835025">
                <a:moveTo>
                  <a:pt x="0" y="834661"/>
                </a:moveTo>
                <a:lnTo>
                  <a:pt x="12178" y="834661"/>
                </a:lnTo>
                <a:lnTo>
                  <a:pt x="12178" y="0"/>
                </a:lnTo>
                <a:lnTo>
                  <a:pt x="0" y="0"/>
                </a:lnTo>
                <a:lnTo>
                  <a:pt x="0" y="83466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961585" y="4757904"/>
            <a:ext cx="12700" cy="847725"/>
          </a:xfrm>
          <a:custGeom>
            <a:avLst/>
            <a:gdLst/>
            <a:ahLst/>
            <a:cxnLst/>
            <a:rect l="l" t="t" r="r" b="b"/>
            <a:pathLst>
              <a:path w="12700" h="847725">
                <a:moveTo>
                  <a:pt x="0" y="847242"/>
                </a:moveTo>
                <a:lnTo>
                  <a:pt x="12178" y="847242"/>
                </a:lnTo>
                <a:lnTo>
                  <a:pt x="12178" y="0"/>
                </a:lnTo>
                <a:lnTo>
                  <a:pt x="0" y="0"/>
                </a:lnTo>
                <a:lnTo>
                  <a:pt x="0" y="84724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351628" y="4763983"/>
            <a:ext cx="12700" cy="835025"/>
          </a:xfrm>
          <a:custGeom>
            <a:avLst/>
            <a:gdLst/>
            <a:ahLst/>
            <a:cxnLst/>
            <a:rect l="l" t="t" r="r" b="b"/>
            <a:pathLst>
              <a:path w="12700" h="835025">
                <a:moveTo>
                  <a:pt x="0" y="834661"/>
                </a:moveTo>
                <a:lnTo>
                  <a:pt x="12178" y="834661"/>
                </a:lnTo>
                <a:lnTo>
                  <a:pt x="12178" y="0"/>
                </a:lnTo>
                <a:lnTo>
                  <a:pt x="0" y="0"/>
                </a:lnTo>
                <a:lnTo>
                  <a:pt x="0" y="83466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351546" y="4757904"/>
            <a:ext cx="12700" cy="847725"/>
          </a:xfrm>
          <a:custGeom>
            <a:avLst/>
            <a:gdLst/>
            <a:ahLst/>
            <a:cxnLst/>
            <a:rect l="l" t="t" r="r" b="b"/>
            <a:pathLst>
              <a:path w="12700" h="847725">
                <a:moveTo>
                  <a:pt x="0" y="847242"/>
                </a:moveTo>
                <a:lnTo>
                  <a:pt x="12178" y="847242"/>
                </a:lnTo>
                <a:lnTo>
                  <a:pt x="12178" y="0"/>
                </a:lnTo>
                <a:lnTo>
                  <a:pt x="0" y="0"/>
                </a:lnTo>
                <a:lnTo>
                  <a:pt x="0" y="84724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094763" y="4763983"/>
            <a:ext cx="12700" cy="835025"/>
          </a:xfrm>
          <a:custGeom>
            <a:avLst/>
            <a:gdLst/>
            <a:ahLst/>
            <a:cxnLst/>
            <a:rect l="l" t="t" r="r" b="b"/>
            <a:pathLst>
              <a:path w="12700" h="835025">
                <a:moveTo>
                  <a:pt x="0" y="834661"/>
                </a:moveTo>
                <a:lnTo>
                  <a:pt x="12178" y="834661"/>
                </a:lnTo>
                <a:lnTo>
                  <a:pt x="12178" y="0"/>
                </a:lnTo>
                <a:lnTo>
                  <a:pt x="0" y="0"/>
                </a:lnTo>
                <a:lnTo>
                  <a:pt x="0" y="83466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094681" y="4757904"/>
            <a:ext cx="12700" cy="847725"/>
          </a:xfrm>
          <a:custGeom>
            <a:avLst/>
            <a:gdLst/>
            <a:ahLst/>
            <a:cxnLst/>
            <a:rect l="l" t="t" r="r" b="b"/>
            <a:pathLst>
              <a:path w="12700" h="847725">
                <a:moveTo>
                  <a:pt x="0" y="847242"/>
                </a:moveTo>
                <a:lnTo>
                  <a:pt x="12178" y="847242"/>
                </a:lnTo>
                <a:lnTo>
                  <a:pt x="12178" y="0"/>
                </a:lnTo>
                <a:lnTo>
                  <a:pt x="0" y="0"/>
                </a:lnTo>
                <a:lnTo>
                  <a:pt x="0" y="84724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569973" y="4763983"/>
            <a:ext cx="12700" cy="835025"/>
          </a:xfrm>
          <a:custGeom>
            <a:avLst/>
            <a:gdLst/>
            <a:ahLst/>
            <a:cxnLst/>
            <a:rect l="l" t="t" r="r" b="b"/>
            <a:pathLst>
              <a:path w="12700" h="835025">
                <a:moveTo>
                  <a:pt x="0" y="834661"/>
                </a:moveTo>
                <a:lnTo>
                  <a:pt x="12178" y="834661"/>
                </a:lnTo>
                <a:lnTo>
                  <a:pt x="12178" y="0"/>
                </a:lnTo>
                <a:lnTo>
                  <a:pt x="0" y="0"/>
                </a:lnTo>
                <a:lnTo>
                  <a:pt x="0" y="83466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569892" y="4757904"/>
            <a:ext cx="12700" cy="847725"/>
          </a:xfrm>
          <a:custGeom>
            <a:avLst/>
            <a:gdLst/>
            <a:ahLst/>
            <a:cxnLst/>
            <a:rect l="l" t="t" r="r" b="b"/>
            <a:pathLst>
              <a:path w="12700" h="847725">
                <a:moveTo>
                  <a:pt x="0" y="847242"/>
                </a:moveTo>
                <a:lnTo>
                  <a:pt x="12178" y="847242"/>
                </a:lnTo>
                <a:lnTo>
                  <a:pt x="12178" y="0"/>
                </a:lnTo>
                <a:lnTo>
                  <a:pt x="0" y="0"/>
                </a:lnTo>
                <a:lnTo>
                  <a:pt x="0" y="84724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130432" y="4763983"/>
            <a:ext cx="12700" cy="835025"/>
          </a:xfrm>
          <a:custGeom>
            <a:avLst/>
            <a:gdLst/>
            <a:ahLst/>
            <a:cxnLst/>
            <a:rect l="l" t="t" r="r" b="b"/>
            <a:pathLst>
              <a:path w="12700" h="835025">
                <a:moveTo>
                  <a:pt x="0" y="834661"/>
                </a:moveTo>
                <a:lnTo>
                  <a:pt x="12178" y="834661"/>
                </a:lnTo>
                <a:lnTo>
                  <a:pt x="12178" y="0"/>
                </a:lnTo>
                <a:lnTo>
                  <a:pt x="0" y="0"/>
                </a:lnTo>
                <a:lnTo>
                  <a:pt x="0" y="83466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130350" y="4757904"/>
            <a:ext cx="12700" cy="847725"/>
          </a:xfrm>
          <a:custGeom>
            <a:avLst/>
            <a:gdLst/>
            <a:ahLst/>
            <a:cxnLst/>
            <a:rect l="l" t="t" r="r" b="b"/>
            <a:pathLst>
              <a:path w="12700" h="847725">
                <a:moveTo>
                  <a:pt x="0" y="847242"/>
                </a:moveTo>
                <a:lnTo>
                  <a:pt x="12178" y="847242"/>
                </a:lnTo>
                <a:lnTo>
                  <a:pt x="12178" y="0"/>
                </a:lnTo>
                <a:lnTo>
                  <a:pt x="0" y="0"/>
                </a:lnTo>
                <a:lnTo>
                  <a:pt x="0" y="84724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495549" y="4763983"/>
            <a:ext cx="12700" cy="835025"/>
          </a:xfrm>
          <a:custGeom>
            <a:avLst/>
            <a:gdLst/>
            <a:ahLst/>
            <a:cxnLst/>
            <a:rect l="l" t="t" r="r" b="b"/>
            <a:pathLst>
              <a:path w="12700" h="835025">
                <a:moveTo>
                  <a:pt x="0" y="834661"/>
                </a:moveTo>
                <a:lnTo>
                  <a:pt x="12178" y="834661"/>
                </a:lnTo>
                <a:lnTo>
                  <a:pt x="12178" y="0"/>
                </a:lnTo>
                <a:lnTo>
                  <a:pt x="0" y="0"/>
                </a:lnTo>
                <a:lnTo>
                  <a:pt x="0" y="83466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8495631" y="4757904"/>
            <a:ext cx="12700" cy="847725"/>
          </a:xfrm>
          <a:custGeom>
            <a:avLst/>
            <a:gdLst/>
            <a:ahLst/>
            <a:cxnLst/>
            <a:rect l="l" t="t" r="r" b="b"/>
            <a:pathLst>
              <a:path w="12700" h="847725">
                <a:moveTo>
                  <a:pt x="0" y="847242"/>
                </a:moveTo>
                <a:lnTo>
                  <a:pt x="12178" y="847242"/>
                </a:lnTo>
                <a:lnTo>
                  <a:pt x="12178" y="0"/>
                </a:lnTo>
                <a:lnTo>
                  <a:pt x="0" y="0"/>
                </a:lnTo>
                <a:lnTo>
                  <a:pt x="0" y="84724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0580492" y="4763983"/>
            <a:ext cx="12700" cy="835025"/>
          </a:xfrm>
          <a:custGeom>
            <a:avLst/>
            <a:gdLst/>
            <a:ahLst/>
            <a:cxnLst/>
            <a:rect l="l" t="t" r="r" b="b"/>
            <a:pathLst>
              <a:path w="12700" h="835025">
                <a:moveTo>
                  <a:pt x="0" y="834661"/>
                </a:moveTo>
                <a:lnTo>
                  <a:pt x="12178" y="834661"/>
                </a:lnTo>
                <a:lnTo>
                  <a:pt x="12178" y="0"/>
                </a:lnTo>
                <a:lnTo>
                  <a:pt x="0" y="0"/>
                </a:lnTo>
                <a:lnTo>
                  <a:pt x="0" y="83466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0580410" y="4757904"/>
            <a:ext cx="12700" cy="847725"/>
          </a:xfrm>
          <a:custGeom>
            <a:avLst/>
            <a:gdLst/>
            <a:ahLst/>
            <a:cxnLst/>
            <a:rect l="l" t="t" r="r" b="b"/>
            <a:pathLst>
              <a:path w="12700" h="847725">
                <a:moveTo>
                  <a:pt x="0" y="847242"/>
                </a:moveTo>
                <a:lnTo>
                  <a:pt x="12178" y="847242"/>
                </a:lnTo>
                <a:lnTo>
                  <a:pt x="12178" y="0"/>
                </a:lnTo>
                <a:lnTo>
                  <a:pt x="0" y="0"/>
                </a:lnTo>
                <a:lnTo>
                  <a:pt x="0" y="84724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2031020" y="4763983"/>
            <a:ext cx="12700" cy="835025"/>
          </a:xfrm>
          <a:custGeom>
            <a:avLst/>
            <a:gdLst/>
            <a:ahLst/>
            <a:cxnLst/>
            <a:rect l="l" t="t" r="r" b="b"/>
            <a:pathLst>
              <a:path w="12700" h="835025">
                <a:moveTo>
                  <a:pt x="0" y="834661"/>
                </a:moveTo>
                <a:lnTo>
                  <a:pt x="12178" y="834661"/>
                </a:lnTo>
                <a:lnTo>
                  <a:pt x="12178" y="0"/>
                </a:lnTo>
                <a:lnTo>
                  <a:pt x="0" y="0"/>
                </a:lnTo>
                <a:lnTo>
                  <a:pt x="0" y="83466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2030939" y="4757904"/>
            <a:ext cx="12700" cy="847725"/>
          </a:xfrm>
          <a:custGeom>
            <a:avLst/>
            <a:gdLst/>
            <a:ahLst/>
            <a:cxnLst/>
            <a:rect l="l" t="t" r="r" b="b"/>
            <a:pathLst>
              <a:path w="12700" h="847725">
                <a:moveTo>
                  <a:pt x="0" y="847242"/>
                </a:moveTo>
                <a:lnTo>
                  <a:pt x="12178" y="847242"/>
                </a:lnTo>
                <a:lnTo>
                  <a:pt x="12178" y="0"/>
                </a:lnTo>
                <a:lnTo>
                  <a:pt x="0" y="0"/>
                </a:lnTo>
                <a:lnTo>
                  <a:pt x="0" y="84724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87445" y="5887154"/>
            <a:ext cx="768350" cy="12700"/>
          </a:xfrm>
          <a:custGeom>
            <a:avLst/>
            <a:gdLst/>
            <a:ahLst/>
            <a:cxnLst/>
            <a:rect l="l" t="t" r="r" b="b"/>
            <a:pathLst>
              <a:path w="768350" h="12700">
                <a:moveTo>
                  <a:pt x="0" y="12190"/>
                </a:moveTo>
                <a:lnTo>
                  <a:pt x="768051" y="12190"/>
                </a:lnTo>
                <a:lnTo>
                  <a:pt x="768051" y="0"/>
                </a:lnTo>
                <a:lnTo>
                  <a:pt x="0" y="0"/>
                </a:lnTo>
                <a:lnTo>
                  <a:pt x="0" y="1219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81355" y="5887154"/>
            <a:ext cx="780415" cy="12700"/>
          </a:xfrm>
          <a:custGeom>
            <a:avLst/>
            <a:gdLst/>
            <a:ahLst/>
            <a:cxnLst/>
            <a:rect l="l" t="t" r="r" b="b"/>
            <a:pathLst>
              <a:path w="780415" h="12700">
                <a:moveTo>
                  <a:pt x="0" y="12596"/>
                </a:moveTo>
                <a:lnTo>
                  <a:pt x="780229" y="12596"/>
                </a:lnTo>
                <a:lnTo>
                  <a:pt x="780229" y="0"/>
                </a:lnTo>
                <a:lnTo>
                  <a:pt x="0" y="0"/>
                </a:lnTo>
                <a:lnTo>
                  <a:pt x="0" y="12596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87445" y="6169569"/>
            <a:ext cx="768350" cy="12700"/>
          </a:xfrm>
          <a:custGeom>
            <a:avLst/>
            <a:gdLst/>
            <a:ahLst/>
            <a:cxnLst/>
            <a:rect l="l" t="t" r="r" b="b"/>
            <a:pathLst>
              <a:path w="768350" h="12700">
                <a:moveTo>
                  <a:pt x="0" y="12190"/>
                </a:moveTo>
                <a:lnTo>
                  <a:pt x="768051" y="12190"/>
                </a:lnTo>
                <a:lnTo>
                  <a:pt x="768051" y="0"/>
                </a:lnTo>
                <a:lnTo>
                  <a:pt x="0" y="0"/>
                </a:lnTo>
                <a:lnTo>
                  <a:pt x="0" y="1219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81355" y="6169569"/>
            <a:ext cx="780415" cy="12700"/>
          </a:xfrm>
          <a:custGeom>
            <a:avLst/>
            <a:gdLst/>
            <a:ahLst/>
            <a:cxnLst/>
            <a:rect l="l" t="t" r="r" b="b"/>
            <a:pathLst>
              <a:path w="780415" h="12700">
                <a:moveTo>
                  <a:pt x="0" y="12596"/>
                </a:moveTo>
                <a:lnTo>
                  <a:pt x="780229" y="12596"/>
                </a:lnTo>
                <a:lnTo>
                  <a:pt x="780229" y="0"/>
                </a:lnTo>
                <a:lnTo>
                  <a:pt x="0" y="0"/>
                </a:lnTo>
                <a:lnTo>
                  <a:pt x="0" y="12596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87445" y="6451984"/>
            <a:ext cx="768350" cy="12700"/>
          </a:xfrm>
          <a:custGeom>
            <a:avLst/>
            <a:gdLst/>
            <a:ahLst/>
            <a:cxnLst/>
            <a:rect l="l" t="t" r="r" b="b"/>
            <a:pathLst>
              <a:path w="768350" h="12700">
                <a:moveTo>
                  <a:pt x="0" y="12190"/>
                </a:moveTo>
                <a:lnTo>
                  <a:pt x="768051" y="12190"/>
                </a:lnTo>
                <a:lnTo>
                  <a:pt x="768051" y="0"/>
                </a:lnTo>
                <a:lnTo>
                  <a:pt x="0" y="0"/>
                </a:lnTo>
                <a:lnTo>
                  <a:pt x="0" y="1219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81355" y="6451984"/>
            <a:ext cx="780415" cy="12700"/>
          </a:xfrm>
          <a:custGeom>
            <a:avLst/>
            <a:gdLst/>
            <a:ahLst/>
            <a:cxnLst/>
            <a:rect l="l" t="t" r="r" b="b"/>
            <a:pathLst>
              <a:path w="780415" h="12700">
                <a:moveTo>
                  <a:pt x="0" y="12190"/>
                </a:moveTo>
                <a:lnTo>
                  <a:pt x="780229" y="12190"/>
                </a:lnTo>
                <a:lnTo>
                  <a:pt x="780229" y="0"/>
                </a:lnTo>
                <a:lnTo>
                  <a:pt x="0" y="0"/>
                </a:lnTo>
                <a:lnTo>
                  <a:pt x="0" y="1219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81356" y="4763983"/>
            <a:ext cx="12700" cy="1700530"/>
          </a:xfrm>
          <a:custGeom>
            <a:avLst/>
            <a:gdLst/>
            <a:ahLst/>
            <a:cxnLst/>
            <a:rect l="l" t="t" r="r" b="b"/>
            <a:pathLst>
              <a:path w="12700" h="1700529">
                <a:moveTo>
                  <a:pt x="0" y="1700191"/>
                </a:moveTo>
                <a:lnTo>
                  <a:pt x="12178" y="1700191"/>
                </a:lnTo>
                <a:lnTo>
                  <a:pt x="12178" y="0"/>
                </a:lnTo>
                <a:lnTo>
                  <a:pt x="0" y="0"/>
                </a:lnTo>
                <a:lnTo>
                  <a:pt x="0" y="170019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81356" y="4757986"/>
            <a:ext cx="12700" cy="1706245"/>
          </a:xfrm>
          <a:custGeom>
            <a:avLst/>
            <a:gdLst/>
            <a:ahLst/>
            <a:cxnLst/>
            <a:rect l="l" t="t" r="r" b="b"/>
            <a:pathLst>
              <a:path w="12700" h="1706245">
                <a:moveTo>
                  <a:pt x="0" y="1706188"/>
                </a:moveTo>
                <a:lnTo>
                  <a:pt x="12178" y="1706188"/>
                </a:lnTo>
                <a:lnTo>
                  <a:pt x="12178" y="0"/>
                </a:lnTo>
                <a:lnTo>
                  <a:pt x="0" y="0"/>
                </a:lnTo>
                <a:lnTo>
                  <a:pt x="0" y="1706188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961585" y="6464175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12178" y="0"/>
                </a:moveTo>
                <a:lnTo>
                  <a:pt x="0" y="0"/>
                </a:lnTo>
                <a:lnTo>
                  <a:pt x="12178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2351546" y="6464175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12178" y="0"/>
                </a:moveTo>
                <a:lnTo>
                  <a:pt x="0" y="0"/>
                </a:lnTo>
                <a:lnTo>
                  <a:pt x="12178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094681" y="6464175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12178" y="0"/>
                </a:moveTo>
                <a:lnTo>
                  <a:pt x="0" y="0"/>
                </a:lnTo>
                <a:lnTo>
                  <a:pt x="12178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569892" y="6464175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12178" y="0"/>
                </a:moveTo>
                <a:lnTo>
                  <a:pt x="0" y="0"/>
                </a:lnTo>
                <a:lnTo>
                  <a:pt x="12178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130350" y="6464175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12178" y="0"/>
                </a:moveTo>
                <a:lnTo>
                  <a:pt x="0" y="0"/>
                </a:lnTo>
                <a:lnTo>
                  <a:pt x="12178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8495631" y="6464175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12178" y="0"/>
                </a:moveTo>
                <a:lnTo>
                  <a:pt x="0" y="0"/>
                </a:lnTo>
                <a:lnTo>
                  <a:pt x="12178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0580410" y="6464175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12178" y="0"/>
                </a:moveTo>
                <a:lnTo>
                  <a:pt x="0" y="0"/>
                </a:lnTo>
                <a:lnTo>
                  <a:pt x="12178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2030939" y="6464175"/>
            <a:ext cx="12065" cy="0"/>
          </a:xfrm>
          <a:custGeom>
            <a:avLst/>
            <a:gdLst/>
            <a:ahLst/>
            <a:cxnLst/>
            <a:rect l="l" t="t" r="r" b="b"/>
            <a:pathLst>
              <a:path w="12065">
                <a:moveTo>
                  <a:pt x="12016" y="0"/>
                </a:moveTo>
                <a:lnTo>
                  <a:pt x="0" y="0"/>
                </a:lnTo>
                <a:lnTo>
                  <a:pt x="12016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87445" y="4757986"/>
            <a:ext cx="11856085" cy="12700"/>
          </a:xfrm>
          <a:custGeom>
            <a:avLst/>
            <a:gdLst/>
            <a:ahLst/>
            <a:cxnLst/>
            <a:rect l="l" t="t" r="r" b="b"/>
            <a:pathLst>
              <a:path w="11856085" h="12700">
                <a:moveTo>
                  <a:pt x="0" y="12092"/>
                </a:moveTo>
                <a:lnTo>
                  <a:pt x="11855510" y="12092"/>
                </a:lnTo>
                <a:lnTo>
                  <a:pt x="11855510" y="0"/>
                </a:lnTo>
                <a:lnTo>
                  <a:pt x="0" y="0"/>
                </a:lnTo>
                <a:lnTo>
                  <a:pt x="0" y="1209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81356" y="4757986"/>
            <a:ext cx="11861800" cy="12700"/>
          </a:xfrm>
          <a:custGeom>
            <a:avLst/>
            <a:gdLst/>
            <a:ahLst/>
            <a:cxnLst/>
            <a:rect l="l" t="t" r="r" b="b"/>
            <a:pathLst>
              <a:path w="11861800" h="12700">
                <a:moveTo>
                  <a:pt x="0" y="12173"/>
                </a:moveTo>
                <a:lnTo>
                  <a:pt x="11861599" y="12173"/>
                </a:lnTo>
                <a:lnTo>
                  <a:pt x="11861599" y="0"/>
                </a:lnTo>
                <a:lnTo>
                  <a:pt x="0" y="0"/>
                </a:lnTo>
                <a:lnTo>
                  <a:pt x="0" y="12173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505675" y="2429972"/>
            <a:ext cx="924560" cy="335280"/>
          </a:xfrm>
          <a:custGeom>
            <a:avLst/>
            <a:gdLst/>
            <a:ahLst/>
            <a:cxnLst/>
            <a:rect l="l" t="t" r="r" b="b"/>
            <a:pathLst>
              <a:path w="924559" h="335280">
                <a:moveTo>
                  <a:pt x="0" y="334910"/>
                </a:moveTo>
                <a:lnTo>
                  <a:pt x="923999" y="334910"/>
                </a:lnTo>
                <a:lnTo>
                  <a:pt x="923999" y="0"/>
                </a:lnTo>
                <a:lnTo>
                  <a:pt x="0" y="0"/>
                </a:lnTo>
                <a:lnTo>
                  <a:pt x="0" y="334910"/>
                </a:lnTo>
                <a:close/>
              </a:path>
            </a:pathLst>
          </a:custGeom>
          <a:solidFill>
            <a:srgbClr val="F869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8429675" y="2429972"/>
            <a:ext cx="1862455" cy="349885"/>
          </a:xfrm>
          <a:custGeom>
            <a:avLst/>
            <a:gdLst/>
            <a:ahLst/>
            <a:cxnLst/>
            <a:rect l="l" t="t" r="r" b="b"/>
            <a:pathLst>
              <a:path w="1862454" h="349885">
                <a:moveTo>
                  <a:pt x="0" y="349305"/>
                </a:moveTo>
                <a:lnTo>
                  <a:pt x="1861897" y="349305"/>
                </a:lnTo>
                <a:lnTo>
                  <a:pt x="1861897" y="0"/>
                </a:lnTo>
                <a:lnTo>
                  <a:pt x="0" y="0"/>
                </a:lnTo>
                <a:lnTo>
                  <a:pt x="0" y="349305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505675" y="2764883"/>
            <a:ext cx="924560" cy="334645"/>
          </a:xfrm>
          <a:custGeom>
            <a:avLst/>
            <a:gdLst/>
            <a:ahLst/>
            <a:cxnLst/>
            <a:rect l="l" t="t" r="r" b="b"/>
            <a:pathLst>
              <a:path w="924559" h="334644">
                <a:moveTo>
                  <a:pt x="0" y="334422"/>
                </a:moveTo>
                <a:lnTo>
                  <a:pt x="923999" y="334422"/>
                </a:lnTo>
                <a:lnTo>
                  <a:pt x="923999" y="0"/>
                </a:lnTo>
                <a:lnTo>
                  <a:pt x="0" y="0"/>
                </a:lnTo>
                <a:lnTo>
                  <a:pt x="0" y="334422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8429675" y="2764883"/>
            <a:ext cx="923925" cy="334645"/>
          </a:xfrm>
          <a:custGeom>
            <a:avLst/>
            <a:gdLst/>
            <a:ahLst/>
            <a:cxnLst/>
            <a:rect l="l" t="t" r="r" b="b"/>
            <a:pathLst>
              <a:path w="923925" h="334644">
                <a:moveTo>
                  <a:pt x="0" y="334422"/>
                </a:moveTo>
                <a:lnTo>
                  <a:pt x="923520" y="334422"/>
                </a:lnTo>
                <a:lnTo>
                  <a:pt x="923520" y="0"/>
                </a:lnTo>
                <a:lnTo>
                  <a:pt x="0" y="0"/>
                </a:lnTo>
                <a:lnTo>
                  <a:pt x="0" y="334422"/>
                </a:lnTo>
                <a:close/>
              </a:path>
            </a:pathLst>
          </a:custGeom>
          <a:solidFill>
            <a:srgbClr val="FBDA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353195" y="2764883"/>
            <a:ext cx="938530" cy="334645"/>
          </a:xfrm>
          <a:custGeom>
            <a:avLst/>
            <a:gdLst/>
            <a:ahLst/>
            <a:cxnLst/>
            <a:rect l="l" t="t" r="r" b="b"/>
            <a:pathLst>
              <a:path w="938529" h="334644">
                <a:moveTo>
                  <a:pt x="0" y="334422"/>
                </a:moveTo>
                <a:lnTo>
                  <a:pt x="938376" y="334422"/>
                </a:lnTo>
                <a:lnTo>
                  <a:pt x="938376" y="0"/>
                </a:lnTo>
                <a:lnTo>
                  <a:pt x="0" y="0"/>
                </a:lnTo>
                <a:lnTo>
                  <a:pt x="0" y="334422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505675" y="3099306"/>
            <a:ext cx="1862455" cy="349885"/>
          </a:xfrm>
          <a:custGeom>
            <a:avLst/>
            <a:gdLst/>
            <a:ahLst/>
            <a:cxnLst/>
            <a:rect l="l" t="t" r="r" b="b"/>
            <a:pathLst>
              <a:path w="1862454" h="349885">
                <a:moveTo>
                  <a:pt x="0" y="349305"/>
                </a:moveTo>
                <a:lnTo>
                  <a:pt x="1861897" y="349305"/>
                </a:lnTo>
                <a:lnTo>
                  <a:pt x="1861897" y="0"/>
                </a:lnTo>
                <a:lnTo>
                  <a:pt x="0" y="0"/>
                </a:lnTo>
                <a:lnTo>
                  <a:pt x="0" y="349305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9353195" y="3099306"/>
            <a:ext cx="938530" cy="349885"/>
          </a:xfrm>
          <a:custGeom>
            <a:avLst/>
            <a:gdLst/>
            <a:ahLst/>
            <a:cxnLst/>
            <a:rect l="l" t="t" r="r" b="b"/>
            <a:pathLst>
              <a:path w="938529" h="349885">
                <a:moveTo>
                  <a:pt x="0" y="349305"/>
                </a:moveTo>
                <a:lnTo>
                  <a:pt x="938376" y="349305"/>
                </a:lnTo>
                <a:lnTo>
                  <a:pt x="938376" y="0"/>
                </a:lnTo>
                <a:lnTo>
                  <a:pt x="0" y="0"/>
                </a:lnTo>
                <a:lnTo>
                  <a:pt x="0" y="349305"/>
                </a:lnTo>
                <a:close/>
              </a:path>
            </a:pathLst>
          </a:custGeom>
          <a:solidFill>
            <a:srgbClr val="FBF0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563665" y="2109936"/>
            <a:ext cx="237958" cy="320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8487185" y="2109936"/>
            <a:ext cx="281800" cy="320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9411280" y="2109936"/>
            <a:ext cx="281800" cy="3200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639666" y="2444367"/>
            <a:ext cx="237958" cy="320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895787" y="2444367"/>
            <a:ext cx="588905" cy="32003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9180089" y="2444367"/>
            <a:ext cx="259755" cy="32003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0103704" y="2444367"/>
            <a:ext cx="187867" cy="320036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639666" y="2779278"/>
            <a:ext cx="281800" cy="320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8256185" y="2779278"/>
            <a:ext cx="259755" cy="32003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8747036" y="2779278"/>
            <a:ext cx="656978" cy="320036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0103704" y="2779278"/>
            <a:ext cx="187867" cy="320036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639666" y="3113700"/>
            <a:ext cx="281800" cy="3200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8256185" y="3113700"/>
            <a:ext cx="259755" cy="32003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9180089" y="3113700"/>
            <a:ext cx="259755" cy="32003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9642280" y="3113700"/>
            <a:ext cx="649291" cy="320036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589345" y="2429972"/>
            <a:ext cx="909319" cy="14604"/>
          </a:xfrm>
          <a:custGeom>
            <a:avLst/>
            <a:gdLst/>
            <a:ahLst/>
            <a:cxnLst/>
            <a:rect l="l" t="t" r="r" b="b"/>
            <a:pathLst>
              <a:path w="909320" h="14605">
                <a:moveTo>
                  <a:pt x="0" y="14394"/>
                </a:moveTo>
                <a:lnTo>
                  <a:pt x="909142" y="14394"/>
                </a:lnTo>
                <a:lnTo>
                  <a:pt x="909142" y="0"/>
                </a:lnTo>
                <a:lnTo>
                  <a:pt x="0" y="0"/>
                </a:lnTo>
                <a:lnTo>
                  <a:pt x="0" y="1439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582156" y="2429972"/>
            <a:ext cx="923925" cy="15240"/>
          </a:xfrm>
          <a:custGeom>
            <a:avLst/>
            <a:gdLst/>
            <a:ahLst/>
            <a:cxnLst/>
            <a:rect l="l" t="t" r="r" b="b"/>
            <a:pathLst>
              <a:path w="923925" h="15239">
                <a:moveTo>
                  <a:pt x="0" y="14874"/>
                </a:moveTo>
                <a:lnTo>
                  <a:pt x="923520" y="14874"/>
                </a:lnTo>
                <a:lnTo>
                  <a:pt x="923520" y="0"/>
                </a:lnTo>
                <a:lnTo>
                  <a:pt x="0" y="0"/>
                </a:lnTo>
                <a:lnTo>
                  <a:pt x="0" y="1487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505675" y="2102739"/>
            <a:ext cx="14604" cy="320040"/>
          </a:xfrm>
          <a:custGeom>
            <a:avLst/>
            <a:gdLst/>
            <a:ahLst/>
            <a:cxnLst/>
            <a:rect l="l" t="t" r="r" b="b"/>
            <a:pathLst>
              <a:path w="14604" h="320039">
                <a:moveTo>
                  <a:pt x="0" y="320036"/>
                </a:moveTo>
                <a:lnTo>
                  <a:pt x="14377" y="320036"/>
                </a:lnTo>
                <a:lnTo>
                  <a:pt x="14377" y="0"/>
                </a:lnTo>
                <a:lnTo>
                  <a:pt x="0" y="0"/>
                </a:lnTo>
                <a:lnTo>
                  <a:pt x="0" y="320036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505675" y="2095542"/>
            <a:ext cx="15240" cy="334645"/>
          </a:xfrm>
          <a:custGeom>
            <a:avLst/>
            <a:gdLst/>
            <a:ahLst/>
            <a:cxnLst/>
            <a:rect l="l" t="t" r="r" b="b"/>
            <a:pathLst>
              <a:path w="15240" h="334644">
                <a:moveTo>
                  <a:pt x="0" y="334430"/>
                </a:moveTo>
                <a:lnTo>
                  <a:pt x="14856" y="334430"/>
                </a:lnTo>
                <a:lnTo>
                  <a:pt x="14856" y="0"/>
                </a:lnTo>
                <a:lnTo>
                  <a:pt x="0" y="0"/>
                </a:lnTo>
                <a:lnTo>
                  <a:pt x="0" y="33443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8429675" y="2102739"/>
            <a:ext cx="14604" cy="320040"/>
          </a:xfrm>
          <a:custGeom>
            <a:avLst/>
            <a:gdLst/>
            <a:ahLst/>
            <a:cxnLst/>
            <a:rect l="l" t="t" r="r" b="b"/>
            <a:pathLst>
              <a:path w="14604" h="320039">
                <a:moveTo>
                  <a:pt x="0" y="320036"/>
                </a:moveTo>
                <a:lnTo>
                  <a:pt x="14377" y="320036"/>
                </a:lnTo>
                <a:lnTo>
                  <a:pt x="14377" y="0"/>
                </a:lnTo>
                <a:lnTo>
                  <a:pt x="0" y="0"/>
                </a:lnTo>
                <a:lnTo>
                  <a:pt x="0" y="320036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8429675" y="2095542"/>
            <a:ext cx="14604" cy="334645"/>
          </a:xfrm>
          <a:custGeom>
            <a:avLst/>
            <a:gdLst/>
            <a:ahLst/>
            <a:cxnLst/>
            <a:rect l="l" t="t" r="r" b="b"/>
            <a:pathLst>
              <a:path w="14604" h="334644">
                <a:moveTo>
                  <a:pt x="0" y="334430"/>
                </a:moveTo>
                <a:lnTo>
                  <a:pt x="14377" y="334430"/>
                </a:lnTo>
                <a:lnTo>
                  <a:pt x="14377" y="0"/>
                </a:lnTo>
                <a:lnTo>
                  <a:pt x="0" y="0"/>
                </a:lnTo>
                <a:lnTo>
                  <a:pt x="0" y="33443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9353291" y="2102739"/>
            <a:ext cx="14604" cy="320040"/>
          </a:xfrm>
          <a:custGeom>
            <a:avLst/>
            <a:gdLst/>
            <a:ahLst/>
            <a:cxnLst/>
            <a:rect l="l" t="t" r="r" b="b"/>
            <a:pathLst>
              <a:path w="14604" h="320039">
                <a:moveTo>
                  <a:pt x="0" y="320036"/>
                </a:moveTo>
                <a:lnTo>
                  <a:pt x="14377" y="320036"/>
                </a:lnTo>
                <a:lnTo>
                  <a:pt x="14377" y="0"/>
                </a:lnTo>
                <a:lnTo>
                  <a:pt x="0" y="0"/>
                </a:lnTo>
                <a:lnTo>
                  <a:pt x="0" y="320036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9353195" y="2095542"/>
            <a:ext cx="14604" cy="334645"/>
          </a:xfrm>
          <a:custGeom>
            <a:avLst/>
            <a:gdLst/>
            <a:ahLst/>
            <a:cxnLst/>
            <a:rect l="l" t="t" r="r" b="b"/>
            <a:pathLst>
              <a:path w="14604" h="334644">
                <a:moveTo>
                  <a:pt x="0" y="334430"/>
                </a:moveTo>
                <a:lnTo>
                  <a:pt x="14377" y="334430"/>
                </a:lnTo>
                <a:lnTo>
                  <a:pt x="14377" y="0"/>
                </a:lnTo>
                <a:lnTo>
                  <a:pt x="0" y="0"/>
                </a:lnTo>
                <a:lnTo>
                  <a:pt x="0" y="33443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0277290" y="2102739"/>
            <a:ext cx="14604" cy="320040"/>
          </a:xfrm>
          <a:custGeom>
            <a:avLst/>
            <a:gdLst/>
            <a:ahLst/>
            <a:cxnLst/>
            <a:rect l="l" t="t" r="r" b="b"/>
            <a:pathLst>
              <a:path w="14604" h="320039">
                <a:moveTo>
                  <a:pt x="0" y="320036"/>
                </a:moveTo>
                <a:lnTo>
                  <a:pt x="14377" y="320036"/>
                </a:lnTo>
                <a:lnTo>
                  <a:pt x="14377" y="0"/>
                </a:lnTo>
                <a:lnTo>
                  <a:pt x="0" y="0"/>
                </a:lnTo>
                <a:lnTo>
                  <a:pt x="0" y="320036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0277195" y="2095542"/>
            <a:ext cx="14604" cy="334645"/>
          </a:xfrm>
          <a:custGeom>
            <a:avLst/>
            <a:gdLst/>
            <a:ahLst/>
            <a:cxnLst/>
            <a:rect l="l" t="t" r="r" b="b"/>
            <a:pathLst>
              <a:path w="14604" h="334644">
                <a:moveTo>
                  <a:pt x="0" y="334430"/>
                </a:moveTo>
                <a:lnTo>
                  <a:pt x="14377" y="334430"/>
                </a:lnTo>
                <a:lnTo>
                  <a:pt x="14377" y="0"/>
                </a:lnTo>
                <a:lnTo>
                  <a:pt x="0" y="0"/>
                </a:lnTo>
                <a:lnTo>
                  <a:pt x="0" y="33443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589345" y="2764883"/>
            <a:ext cx="909319" cy="14604"/>
          </a:xfrm>
          <a:custGeom>
            <a:avLst/>
            <a:gdLst/>
            <a:ahLst/>
            <a:cxnLst/>
            <a:rect l="l" t="t" r="r" b="b"/>
            <a:pathLst>
              <a:path w="909320" h="14605">
                <a:moveTo>
                  <a:pt x="0" y="14394"/>
                </a:moveTo>
                <a:lnTo>
                  <a:pt x="909142" y="14394"/>
                </a:lnTo>
                <a:lnTo>
                  <a:pt x="909142" y="0"/>
                </a:lnTo>
                <a:lnTo>
                  <a:pt x="0" y="0"/>
                </a:lnTo>
                <a:lnTo>
                  <a:pt x="0" y="1439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582156" y="2764883"/>
            <a:ext cx="923925" cy="14604"/>
          </a:xfrm>
          <a:custGeom>
            <a:avLst/>
            <a:gdLst/>
            <a:ahLst/>
            <a:cxnLst/>
            <a:rect l="l" t="t" r="r" b="b"/>
            <a:pathLst>
              <a:path w="923925" h="14605">
                <a:moveTo>
                  <a:pt x="0" y="14394"/>
                </a:moveTo>
                <a:lnTo>
                  <a:pt x="923520" y="14394"/>
                </a:lnTo>
                <a:lnTo>
                  <a:pt x="923520" y="0"/>
                </a:lnTo>
                <a:lnTo>
                  <a:pt x="0" y="0"/>
                </a:lnTo>
                <a:lnTo>
                  <a:pt x="0" y="1439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589345" y="3099314"/>
            <a:ext cx="909319" cy="14604"/>
          </a:xfrm>
          <a:custGeom>
            <a:avLst/>
            <a:gdLst/>
            <a:ahLst/>
            <a:cxnLst/>
            <a:rect l="l" t="t" r="r" b="b"/>
            <a:pathLst>
              <a:path w="909320" h="14605">
                <a:moveTo>
                  <a:pt x="0" y="14394"/>
                </a:moveTo>
                <a:lnTo>
                  <a:pt x="909142" y="14394"/>
                </a:lnTo>
                <a:lnTo>
                  <a:pt x="909142" y="0"/>
                </a:lnTo>
                <a:lnTo>
                  <a:pt x="0" y="0"/>
                </a:lnTo>
                <a:lnTo>
                  <a:pt x="0" y="1439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582156" y="3099314"/>
            <a:ext cx="923925" cy="14604"/>
          </a:xfrm>
          <a:custGeom>
            <a:avLst/>
            <a:gdLst/>
            <a:ahLst/>
            <a:cxnLst/>
            <a:rect l="l" t="t" r="r" b="b"/>
            <a:pathLst>
              <a:path w="923925" h="14605">
                <a:moveTo>
                  <a:pt x="0" y="14394"/>
                </a:moveTo>
                <a:lnTo>
                  <a:pt x="923520" y="14394"/>
                </a:lnTo>
                <a:lnTo>
                  <a:pt x="923520" y="0"/>
                </a:lnTo>
                <a:lnTo>
                  <a:pt x="0" y="0"/>
                </a:lnTo>
                <a:lnTo>
                  <a:pt x="0" y="1439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589345" y="3433737"/>
            <a:ext cx="909319" cy="14604"/>
          </a:xfrm>
          <a:custGeom>
            <a:avLst/>
            <a:gdLst/>
            <a:ahLst/>
            <a:cxnLst/>
            <a:rect l="l" t="t" r="r" b="b"/>
            <a:pathLst>
              <a:path w="909320" h="14604">
                <a:moveTo>
                  <a:pt x="0" y="14394"/>
                </a:moveTo>
                <a:lnTo>
                  <a:pt x="909142" y="14394"/>
                </a:lnTo>
                <a:lnTo>
                  <a:pt x="909142" y="0"/>
                </a:lnTo>
                <a:lnTo>
                  <a:pt x="0" y="0"/>
                </a:lnTo>
                <a:lnTo>
                  <a:pt x="0" y="1439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582156" y="3433737"/>
            <a:ext cx="923925" cy="15240"/>
          </a:xfrm>
          <a:custGeom>
            <a:avLst/>
            <a:gdLst/>
            <a:ahLst/>
            <a:cxnLst/>
            <a:rect l="l" t="t" r="r" b="b"/>
            <a:pathLst>
              <a:path w="923925" h="15239">
                <a:moveTo>
                  <a:pt x="0" y="14874"/>
                </a:moveTo>
                <a:lnTo>
                  <a:pt x="923520" y="14874"/>
                </a:lnTo>
                <a:lnTo>
                  <a:pt x="923520" y="0"/>
                </a:lnTo>
                <a:lnTo>
                  <a:pt x="0" y="0"/>
                </a:lnTo>
                <a:lnTo>
                  <a:pt x="0" y="1487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582156" y="2102739"/>
            <a:ext cx="14604" cy="1346200"/>
          </a:xfrm>
          <a:custGeom>
            <a:avLst/>
            <a:gdLst/>
            <a:ahLst/>
            <a:cxnLst/>
            <a:rect l="l" t="t" r="r" b="b"/>
            <a:pathLst>
              <a:path w="14604" h="1346200">
                <a:moveTo>
                  <a:pt x="0" y="1345872"/>
                </a:moveTo>
                <a:lnTo>
                  <a:pt x="14377" y="1345872"/>
                </a:lnTo>
                <a:lnTo>
                  <a:pt x="14377" y="0"/>
                </a:lnTo>
                <a:lnTo>
                  <a:pt x="0" y="0"/>
                </a:lnTo>
                <a:lnTo>
                  <a:pt x="0" y="134587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582156" y="2095542"/>
            <a:ext cx="14604" cy="1353185"/>
          </a:xfrm>
          <a:custGeom>
            <a:avLst/>
            <a:gdLst/>
            <a:ahLst/>
            <a:cxnLst/>
            <a:rect l="l" t="t" r="r" b="b"/>
            <a:pathLst>
              <a:path w="14604" h="1353185">
                <a:moveTo>
                  <a:pt x="0" y="1353069"/>
                </a:moveTo>
                <a:lnTo>
                  <a:pt x="14377" y="1353069"/>
                </a:lnTo>
                <a:lnTo>
                  <a:pt x="14377" y="0"/>
                </a:lnTo>
                <a:lnTo>
                  <a:pt x="0" y="0"/>
                </a:lnTo>
                <a:lnTo>
                  <a:pt x="0" y="1353069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505675" y="3448611"/>
            <a:ext cx="15240" cy="0"/>
          </a:xfrm>
          <a:custGeom>
            <a:avLst/>
            <a:gdLst/>
            <a:ahLst/>
            <a:cxnLst/>
            <a:rect l="l" t="t" r="r" b="b"/>
            <a:pathLst>
              <a:path w="15240">
                <a:moveTo>
                  <a:pt x="14856" y="0"/>
                </a:moveTo>
                <a:lnTo>
                  <a:pt x="0" y="0"/>
                </a:lnTo>
                <a:lnTo>
                  <a:pt x="14856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8429675" y="3448611"/>
            <a:ext cx="14604" cy="0"/>
          </a:xfrm>
          <a:custGeom>
            <a:avLst/>
            <a:gdLst/>
            <a:ahLst/>
            <a:cxnLst/>
            <a:rect l="l" t="t" r="r" b="b"/>
            <a:pathLst>
              <a:path w="14604">
                <a:moveTo>
                  <a:pt x="14377" y="0"/>
                </a:moveTo>
                <a:lnTo>
                  <a:pt x="0" y="0"/>
                </a:lnTo>
                <a:lnTo>
                  <a:pt x="14377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9353195" y="3448611"/>
            <a:ext cx="14604" cy="0"/>
          </a:xfrm>
          <a:custGeom>
            <a:avLst/>
            <a:gdLst/>
            <a:ahLst/>
            <a:cxnLst/>
            <a:rect l="l" t="t" r="r" b="b"/>
            <a:pathLst>
              <a:path w="14604">
                <a:moveTo>
                  <a:pt x="14377" y="0"/>
                </a:moveTo>
                <a:lnTo>
                  <a:pt x="0" y="0"/>
                </a:lnTo>
                <a:lnTo>
                  <a:pt x="14377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0277195" y="3448611"/>
            <a:ext cx="14604" cy="0"/>
          </a:xfrm>
          <a:custGeom>
            <a:avLst/>
            <a:gdLst/>
            <a:ahLst/>
            <a:cxnLst/>
            <a:rect l="l" t="t" r="r" b="b"/>
            <a:pathLst>
              <a:path w="14604">
                <a:moveTo>
                  <a:pt x="14377" y="0"/>
                </a:moveTo>
                <a:lnTo>
                  <a:pt x="0" y="0"/>
                </a:lnTo>
                <a:lnTo>
                  <a:pt x="14377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589345" y="2095542"/>
            <a:ext cx="3702685" cy="14604"/>
          </a:xfrm>
          <a:custGeom>
            <a:avLst/>
            <a:gdLst/>
            <a:ahLst/>
            <a:cxnLst/>
            <a:rect l="l" t="t" r="r" b="b"/>
            <a:pathLst>
              <a:path w="3702684" h="14605">
                <a:moveTo>
                  <a:pt x="0" y="14394"/>
                </a:moveTo>
                <a:lnTo>
                  <a:pt x="3702227" y="14394"/>
                </a:lnTo>
                <a:lnTo>
                  <a:pt x="3702227" y="0"/>
                </a:lnTo>
                <a:lnTo>
                  <a:pt x="0" y="0"/>
                </a:lnTo>
                <a:lnTo>
                  <a:pt x="0" y="1439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6582156" y="2095542"/>
            <a:ext cx="3709670" cy="14604"/>
          </a:xfrm>
          <a:custGeom>
            <a:avLst/>
            <a:gdLst/>
            <a:ahLst/>
            <a:cxnLst/>
            <a:rect l="l" t="t" r="r" b="b"/>
            <a:pathLst>
              <a:path w="3709670" h="14605">
                <a:moveTo>
                  <a:pt x="0" y="14394"/>
                </a:moveTo>
                <a:lnTo>
                  <a:pt x="3709416" y="14394"/>
                </a:lnTo>
                <a:lnTo>
                  <a:pt x="3709416" y="0"/>
                </a:lnTo>
                <a:lnTo>
                  <a:pt x="0" y="0"/>
                </a:lnTo>
                <a:lnTo>
                  <a:pt x="0" y="1439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67893" y="2447289"/>
            <a:ext cx="612647" cy="600455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6140196" y="2390520"/>
            <a:ext cx="512064" cy="600455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 txBox="1"/>
          <p:nvPr/>
        </p:nvSpPr>
        <p:spPr>
          <a:xfrm>
            <a:off x="5556804" y="4118860"/>
            <a:ext cx="48387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45" dirty="0">
                <a:latin typeface="DejaVu Sans"/>
                <a:cs typeface="DejaVu Sans"/>
              </a:rPr>
              <a:t>V</a:t>
            </a:r>
            <a:r>
              <a:rPr lang="en-US" sz="2800" spc="45" baseline="30000" dirty="0">
                <a:latin typeface="DejaVu Sans"/>
                <a:cs typeface="DejaVu Sans"/>
              </a:rPr>
              <a:t>T</a:t>
            </a:r>
            <a:endParaRPr sz="2800" baseline="30000" dirty="0">
              <a:latin typeface="DejaVu Sans"/>
              <a:cs typeface="DejaVu Sans"/>
            </a:endParaRPr>
          </a:p>
        </p:txBody>
      </p:sp>
      <p:sp>
        <p:nvSpPr>
          <p:cNvPr id="209" name="Title 208">
            <a:extLst>
              <a:ext uri="{FF2B5EF4-FFF2-40B4-BE49-F238E27FC236}">
                <a16:creationId xmlns:a16="http://schemas.microsoft.com/office/drawing/2014/main" id="{1A017D17-0502-394A-A3B8-785771B81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3816" y="309741"/>
            <a:ext cx="7102305" cy="553998"/>
          </a:xfrm>
        </p:spPr>
        <p:txBody>
          <a:bodyPr/>
          <a:lstStyle/>
          <a:p>
            <a:r>
              <a:rPr lang="ru-RU" dirty="0"/>
              <a:t>Результат </a:t>
            </a:r>
            <a:r>
              <a:rPr lang="en-US" dirty="0"/>
              <a:t>SVD</a:t>
            </a:r>
            <a:endParaRPr lang="ru-RU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655025A6-C3EB-7846-87C0-4668924BB723}"/>
              </a:ext>
            </a:extLst>
          </p:cNvPr>
          <p:cNvSpPr txBox="1"/>
          <p:nvPr/>
        </p:nvSpPr>
        <p:spPr>
          <a:xfrm>
            <a:off x="6962146" y="1561076"/>
            <a:ext cx="28712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Важность факторов: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0BFB3192-3797-C44D-8E60-33DB6D75D6B3}"/>
              </a:ext>
            </a:extLst>
          </p:cNvPr>
          <p:cNvSpPr txBox="1"/>
          <p:nvPr/>
        </p:nvSpPr>
        <p:spPr>
          <a:xfrm>
            <a:off x="1681508" y="1297011"/>
            <a:ext cx="25315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Профили юзеров: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15AC471F-5A60-6643-A306-85358C60905E}"/>
              </a:ext>
            </a:extLst>
          </p:cNvPr>
          <p:cNvSpPr txBox="1"/>
          <p:nvPr/>
        </p:nvSpPr>
        <p:spPr>
          <a:xfrm>
            <a:off x="187124" y="4216432"/>
            <a:ext cx="45388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Профили товаров (по столбцам):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8B5EC61B-DAA3-6249-820F-8BB1A128CC0B}"/>
              </a:ext>
            </a:extLst>
          </p:cNvPr>
          <p:cNvSpPr txBox="1"/>
          <p:nvPr/>
        </p:nvSpPr>
        <p:spPr>
          <a:xfrm>
            <a:off x="8053189" y="4252861"/>
            <a:ext cx="41521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/>
              <a:t>Интерпретация компонент? </a:t>
            </a:r>
          </a:p>
        </p:txBody>
      </p:sp>
    </p:spTree>
    <p:extLst>
      <p:ext uri="{BB962C8B-B14F-4D97-AF65-F5344CB8AC3E}">
        <p14:creationId xmlns:p14="http://schemas.microsoft.com/office/powerpoint/2010/main" val="3368311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005193" y="2101455"/>
            <a:ext cx="920750" cy="332105"/>
          </a:xfrm>
          <a:custGeom>
            <a:avLst/>
            <a:gdLst/>
            <a:ahLst/>
            <a:cxnLst/>
            <a:rect l="l" t="t" r="r" b="b"/>
            <a:pathLst>
              <a:path w="920750" h="332105">
                <a:moveTo>
                  <a:pt x="0" y="332082"/>
                </a:moveTo>
                <a:lnTo>
                  <a:pt x="920582" y="332082"/>
                </a:lnTo>
                <a:lnTo>
                  <a:pt x="920582" y="0"/>
                </a:lnTo>
                <a:lnTo>
                  <a:pt x="0" y="0"/>
                </a:lnTo>
                <a:lnTo>
                  <a:pt x="0" y="332082"/>
                </a:lnTo>
                <a:close/>
              </a:path>
            </a:pathLst>
          </a:custGeom>
          <a:solidFill>
            <a:srgbClr val="FABC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25776" y="2101455"/>
            <a:ext cx="920115" cy="332105"/>
          </a:xfrm>
          <a:custGeom>
            <a:avLst/>
            <a:gdLst/>
            <a:ahLst/>
            <a:cxnLst/>
            <a:rect l="l" t="t" r="r" b="b"/>
            <a:pathLst>
              <a:path w="920114" h="332105">
                <a:moveTo>
                  <a:pt x="0" y="332082"/>
                </a:moveTo>
                <a:lnTo>
                  <a:pt x="920105" y="332082"/>
                </a:lnTo>
                <a:lnTo>
                  <a:pt x="920105" y="0"/>
                </a:lnTo>
                <a:lnTo>
                  <a:pt x="0" y="0"/>
                </a:lnTo>
                <a:lnTo>
                  <a:pt x="0" y="332082"/>
                </a:lnTo>
                <a:close/>
              </a:path>
            </a:pathLst>
          </a:custGeom>
          <a:solidFill>
            <a:srgbClr val="F869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45881" y="2101455"/>
            <a:ext cx="935355" cy="332105"/>
          </a:xfrm>
          <a:custGeom>
            <a:avLst/>
            <a:gdLst/>
            <a:ahLst/>
            <a:cxnLst/>
            <a:rect l="l" t="t" r="r" b="b"/>
            <a:pathLst>
              <a:path w="935354" h="332105">
                <a:moveTo>
                  <a:pt x="0" y="332082"/>
                </a:moveTo>
                <a:lnTo>
                  <a:pt x="934907" y="332082"/>
                </a:lnTo>
                <a:lnTo>
                  <a:pt x="934907" y="0"/>
                </a:lnTo>
                <a:lnTo>
                  <a:pt x="0" y="0"/>
                </a:lnTo>
                <a:lnTo>
                  <a:pt x="0" y="332082"/>
                </a:lnTo>
                <a:close/>
              </a:path>
            </a:pathLst>
          </a:custGeom>
          <a:solidFill>
            <a:srgbClr val="D5E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05193" y="2433538"/>
            <a:ext cx="920750" cy="332105"/>
          </a:xfrm>
          <a:custGeom>
            <a:avLst/>
            <a:gdLst/>
            <a:ahLst/>
            <a:cxnLst/>
            <a:rect l="l" t="t" r="r" b="b"/>
            <a:pathLst>
              <a:path w="920750" h="332105">
                <a:moveTo>
                  <a:pt x="0" y="332082"/>
                </a:moveTo>
                <a:lnTo>
                  <a:pt x="920582" y="332082"/>
                </a:lnTo>
                <a:lnTo>
                  <a:pt x="920582" y="0"/>
                </a:lnTo>
                <a:lnTo>
                  <a:pt x="0" y="0"/>
                </a:lnTo>
                <a:lnTo>
                  <a:pt x="0" y="332082"/>
                </a:lnTo>
                <a:close/>
              </a:path>
            </a:pathLst>
          </a:custGeom>
          <a:solidFill>
            <a:srgbClr val="5A89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25776" y="2433538"/>
            <a:ext cx="1855470" cy="346710"/>
          </a:xfrm>
          <a:custGeom>
            <a:avLst/>
            <a:gdLst/>
            <a:ahLst/>
            <a:cxnLst/>
            <a:rect l="l" t="t" r="r" b="b"/>
            <a:pathLst>
              <a:path w="1855470" h="346710">
                <a:moveTo>
                  <a:pt x="0" y="346417"/>
                </a:moveTo>
                <a:lnTo>
                  <a:pt x="1855012" y="346417"/>
                </a:lnTo>
                <a:lnTo>
                  <a:pt x="1855012" y="0"/>
                </a:lnTo>
                <a:lnTo>
                  <a:pt x="0" y="0"/>
                </a:lnTo>
                <a:lnTo>
                  <a:pt x="0" y="346417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5193" y="2765621"/>
            <a:ext cx="920750" cy="332105"/>
          </a:xfrm>
          <a:custGeom>
            <a:avLst/>
            <a:gdLst/>
            <a:ahLst/>
            <a:cxnLst/>
            <a:rect l="l" t="t" r="r" b="b"/>
            <a:pathLst>
              <a:path w="920750" h="332105">
                <a:moveTo>
                  <a:pt x="0" y="331605"/>
                </a:moveTo>
                <a:lnTo>
                  <a:pt x="920582" y="331605"/>
                </a:lnTo>
                <a:lnTo>
                  <a:pt x="920582" y="0"/>
                </a:lnTo>
                <a:lnTo>
                  <a:pt x="0" y="0"/>
                </a:lnTo>
                <a:lnTo>
                  <a:pt x="0" y="331605"/>
                </a:lnTo>
                <a:close/>
              </a:path>
            </a:pathLst>
          </a:custGeom>
          <a:solidFill>
            <a:srgbClr val="F869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25776" y="2765621"/>
            <a:ext cx="920115" cy="332105"/>
          </a:xfrm>
          <a:custGeom>
            <a:avLst/>
            <a:gdLst/>
            <a:ahLst/>
            <a:cxnLst/>
            <a:rect l="l" t="t" r="r" b="b"/>
            <a:pathLst>
              <a:path w="920114" h="332105">
                <a:moveTo>
                  <a:pt x="0" y="331605"/>
                </a:moveTo>
                <a:lnTo>
                  <a:pt x="920105" y="331605"/>
                </a:lnTo>
                <a:lnTo>
                  <a:pt x="920105" y="0"/>
                </a:lnTo>
                <a:lnTo>
                  <a:pt x="0" y="0"/>
                </a:lnTo>
                <a:lnTo>
                  <a:pt x="0" y="331605"/>
                </a:lnTo>
                <a:close/>
              </a:path>
            </a:pathLst>
          </a:custGeom>
          <a:solidFill>
            <a:srgbClr val="5A89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45881" y="2765621"/>
            <a:ext cx="935355" cy="332105"/>
          </a:xfrm>
          <a:custGeom>
            <a:avLst/>
            <a:gdLst/>
            <a:ahLst/>
            <a:cxnLst/>
            <a:rect l="l" t="t" r="r" b="b"/>
            <a:pathLst>
              <a:path w="935354" h="332105">
                <a:moveTo>
                  <a:pt x="0" y="331605"/>
                </a:moveTo>
                <a:lnTo>
                  <a:pt x="934907" y="331605"/>
                </a:lnTo>
                <a:lnTo>
                  <a:pt x="934907" y="0"/>
                </a:lnTo>
                <a:lnTo>
                  <a:pt x="0" y="0"/>
                </a:lnTo>
                <a:lnTo>
                  <a:pt x="0" y="331605"/>
                </a:lnTo>
                <a:close/>
              </a:path>
            </a:pathLst>
          </a:custGeom>
          <a:solidFill>
            <a:srgbClr val="F869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05193" y="3097226"/>
            <a:ext cx="920750" cy="332105"/>
          </a:xfrm>
          <a:custGeom>
            <a:avLst/>
            <a:gdLst/>
            <a:ahLst/>
            <a:cxnLst/>
            <a:rect l="l" t="t" r="r" b="b"/>
            <a:pathLst>
              <a:path w="920750" h="332104">
                <a:moveTo>
                  <a:pt x="0" y="332084"/>
                </a:moveTo>
                <a:lnTo>
                  <a:pt x="920582" y="332084"/>
                </a:lnTo>
                <a:lnTo>
                  <a:pt x="920582" y="0"/>
                </a:lnTo>
                <a:lnTo>
                  <a:pt x="0" y="0"/>
                </a:lnTo>
                <a:lnTo>
                  <a:pt x="0" y="332084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25776" y="3097226"/>
            <a:ext cx="920115" cy="332105"/>
          </a:xfrm>
          <a:custGeom>
            <a:avLst/>
            <a:gdLst/>
            <a:ahLst/>
            <a:cxnLst/>
            <a:rect l="l" t="t" r="r" b="b"/>
            <a:pathLst>
              <a:path w="920114" h="332104">
                <a:moveTo>
                  <a:pt x="0" y="332084"/>
                </a:moveTo>
                <a:lnTo>
                  <a:pt x="920105" y="332084"/>
                </a:lnTo>
                <a:lnTo>
                  <a:pt x="920105" y="0"/>
                </a:lnTo>
                <a:lnTo>
                  <a:pt x="0" y="0"/>
                </a:lnTo>
                <a:lnTo>
                  <a:pt x="0" y="332084"/>
                </a:lnTo>
                <a:close/>
              </a:path>
            </a:pathLst>
          </a:custGeom>
          <a:solidFill>
            <a:srgbClr val="F87B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45881" y="3097226"/>
            <a:ext cx="935355" cy="332105"/>
          </a:xfrm>
          <a:custGeom>
            <a:avLst/>
            <a:gdLst/>
            <a:ahLst/>
            <a:cxnLst/>
            <a:rect l="l" t="t" r="r" b="b"/>
            <a:pathLst>
              <a:path w="935354" h="332104">
                <a:moveTo>
                  <a:pt x="0" y="332084"/>
                </a:moveTo>
                <a:lnTo>
                  <a:pt x="934907" y="332084"/>
                </a:lnTo>
                <a:lnTo>
                  <a:pt x="934907" y="0"/>
                </a:lnTo>
                <a:lnTo>
                  <a:pt x="0" y="0"/>
                </a:lnTo>
                <a:lnTo>
                  <a:pt x="0" y="332084"/>
                </a:lnTo>
                <a:close/>
              </a:path>
            </a:pathLst>
          </a:custGeom>
          <a:solidFill>
            <a:srgbClr val="FB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05193" y="3429310"/>
            <a:ext cx="920750" cy="346710"/>
          </a:xfrm>
          <a:custGeom>
            <a:avLst/>
            <a:gdLst/>
            <a:ahLst/>
            <a:cxnLst/>
            <a:rect l="l" t="t" r="r" b="b"/>
            <a:pathLst>
              <a:path w="920750" h="346710">
                <a:moveTo>
                  <a:pt x="0" y="346417"/>
                </a:moveTo>
                <a:lnTo>
                  <a:pt x="920582" y="346417"/>
                </a:lnTo>
                <a:lnTo>
                  <a:pt x="920582" y="0"/>
                </a:lnTo>
                <a:lnTo>
                  <a:pt x="0" y="0"/>
                </a:lnTo>
                <a:lnTo>
                  <a:pt x="0" y="346417"/>
                </a:lnTo>
                <a:close/>
              </a:path>
            </a:pathLst>
          </a:custGeom>
          <a:solidFill>
            <a:srgbClr val="B4C8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25776" y="3429310"/>
            <a:ext cx="920115" cy="346710"/>
          </a:xfrm>
          <a:custGeom>
            <a:avLst/>
            <a:gdLst/>
            <a:ahLst/>
            <a:cxnLst/>
            <a:rect l="l" t="t" r="r" b="b"/>
            <a:pathLst>
              <a:path w="920114" h="346710">
                <a:moveTo>
                  <a:pt x="0" y="346417"/>
                </a:moveTo>
                <a:lnTo>
                  <a:pt x="920105" y="346417"/>
                </a:lnTo>
                <a:lnTo>
                  <a:pt x="920105" y="0"/>
                </a:lnTo>
                <a:lnTo>
                  <a:pt x="0" y="0"/>
                </a:lnTo>
                <a:lnTo>
                  <a:pt x="0" y="346417"/>
                </a:lnTo>
                <a:close/>
              </a:path>
            </a:pathLst>
          </a:custGeom>
          <a:solidFill>
            <a:srgbClr val="B1C6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45881" y="3429310"/>
            <a:ext cx="935355" cy="346710"/>
          </a:xfrm>
          <a:custGeom>
            <a:avLst/>
            <a:gdLst/>
            <a:ahLst/>
            <a:cxnLst/>
            <a:rect l="l" t="t" r="r" b="b"/>
            <a:pathLst>
              <a:path w="935354" h="346710">
                <a:moveTo>
                  <a:pt x="0" y="346417"/>
                </a:moveTo>
                <a:lnTo>
                  <a:pt x="934907" y="346417"/>
                </a:lnTo>
                <a:lnTo>
                  <a:pt x="934907" y="0"/>
                </a:lnTo>
                <a:lnTo>
                  <a:pt x="0" y="0"/>
                </a:lnTo>
                <a:lnTo>
                  <a:pt x="0" y="346417"/>
                </a:lnTo>
                <a:close/>
              </a:path>
            </a:pathLst>
          </a:custGeom>
          <a:solidFill>
            <a:srgbClr val="5A89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62968" y="1783803"/>
            <a:ext cx="237078" cy="3176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83073" y="1783803"/>
            <a:ext cx="280758" cy="3176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03752" y="1783803"/>
            <a:ext cx="280758" cy="3176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2385" y="2115789"/>
            <a:ext cx="724815" cy="3177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49663" y="2115789"/>
            <a:ext cx="738108" cy="3177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70150" y="2115789"/>
            <a:ext cx="738108" cy="3177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19573" y="2115789"/>
            <a:ext cx="661215" cy="3177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42385" y="2447872"/>
            <a:ext cx="538961" cy="3177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21762" y="2447872"/>
            <a:ext cx="654549" cy="3177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84666" y="2447872"/>
            <a:ext cx="721396" cy="3177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34168" y="2447872"/>
            <a:ext cx="546619" cy="3177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42385" y="2779955"/>
            <a:ext cx="682797" cy="3177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78789" y="2779955"/>
            <a:ext cx="704685" cy="3177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98990" y="2779955"/>
            <a:ext cx="704685" cy="3177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19573" y="2779955"/>
            <a:ext cx="661215" cy="3177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42385" y="3112038"/>
            <a:ext cx="629071" cy="3177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93114" y="3112038"/>
            <a:ext cx="687973" cy="3177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70150" y="3112038"/>
            <a:ext cx="738108" cy="3177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234168" y="3112038"/>
            <a:ext cx="546619" cy="3177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42385" y="3444122"/>
            <a:ext cx="690437" cy="31774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93862" y="3444122"/>
            <a:ext cx="586728" cy="3177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98990" y="3444122"/>
            <a:ext cx="704685" cy="3177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04675" y="3444122"/>
            <a:ext cx="676112" cy="31774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92250" y="2101455"/>
            <a:ext cx="906144" cy="14604"/>
          </a:xfrm>
          <a:custGeom>
            <a:avLst/>
            <a:gdLst/>
            <a:ahLst/>
            <a:cxnLst/>
            <a:rect l="l" t="t" r="r" b="b"/>
            <a:pathLst>
              <a:path w="906144" h="14605">
                <a:moveTo>
                  <a:pt x="0" y="14334"/>
                </a:moveTo>
                <a:lnTo>
                  <a:pt x="905780" y="14334"/>
                </a:lnTo>
                <a:lnTo>
                  <a:pt x="905780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85088" y="2101455"/>
            <a:ext cx="920115" cy="14604"/>
          </a:xfrm>
          <a:custGeom>
            <a:avLst/>
            <a:gdLst/>
            <a:ahLst/>
            <a:cxnLst/>
            <a:rect l="l" t="t" r="r" b="b"/>
            <a:pathLst>
              <a:path w="920114" h="14605">
                <a:moveTo>
                  <a:pt x="0" y="14334"/>
                </a:moveTo>
                <a:lnTo>
                  <a:pt x="920105" y="14334"/>
                </a:lnTo>
                <a:lnTo>
                  <a:pt x="920105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05193" y="1776520"/>
            <a:ext cx="14604" cy="318135"/>
          </a:xfrm>
          <a:custGeom>
            <a:avLst/>
            <a:gdLst/>
            <a:ahLst/>
            <a:cxnLst/>
            <a:rect l="l" t="t" r="r" b="b"/>
            <a:pathLst>
              <a:path w="14605" h="318135">
                <a:moveTo>
                  <a:pt x="0" y="317767"/>
                </a:moveTo>
                <a:lnTo>
                  <a:pt x="14324" y="317767"/>
                </a:lnTo>
                <a:lnTo>
                  <a:pt x="14324" y="0"/>
                </a:lnTo>
                <a:lnTo>
                  <a:pt x="0" y="0"/>
                </a:lnTo>
                <a:lnTo>
                  <a:pt x="0" y="317767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005193" y="1769372"/>
            <a:ext cx="15240" cy="332105"/>
          </a:xfrm>
          <a:custGeom>
            <a:avLst/>
            <a:gdLst/>
            <a:ahLst/>
            <a:cxnLst/>
            <a:rect l="l" t="t" r="r" b="b"/>
            <a:pathLst>
              <a:path w="15239" h="332105">
                <a:moveTo>
                  <a:pt x="0" y="332082"/>
                </a:moveTo>
                <a:lnTo>
                  <a:pt x="14801" y="332082"/>
                </a:lnTo>
                <a:lnTo>
                  <a:pt x="14801" y="0"/>
                </a:lnTo>
                <a:lnTo>
                  <a:pt x="0" y="0"/>
                </a:lnTo>
                <a:lnTo>
                  <a:pt x="0" y="33208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25776" y="1776520"/>
            <a:ext cx="14604" cy="318135"/>
          </a:xfrm>
          <a:custGeom>
            <a:avLst/>
            <a:gdLst/>
            <a:ahLst/>
            <a:cxnLst/>
            <a:rect l="l" t="t" r="r" b="b"/>
            <a:pathLst>
              <a:path w="14605" h="318135">
                <a:moveTo>
                  <a:pt x="0" y="317767"/>
                </a:moveTo>
                <a:lnTo>
                  <a:pt x="14324" y="317767"/>
                </a:lnTo>
                <a:lnTo>
                  <a:pt x="14324" y="0"/>
                </a:lnTo>
                <a:lnTo>
                  <a:pt x="0" y="0"/>
                </a:lnTo>
                <a:lnTo>
                  <a:pt x="0" y="317767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925776" y="1769372"/>
            <a:ext cx="14604" cy="332105"/>
          </a:xfrm>
          <a:custGeom>
            <a:avLst/>
            <a:gdLst/>
            <a:ahLst/>
            <a:cxnLst/>
            <a:rect l="l" t="t" r="r" b="b"/>
            <a:pathLst>
              <a:path w="14605" h="332105">
                <a:moveTo>
                  <a:pt x="0" y="332082"/>
                </a:moveTo>
                <a:lnTo>
                  <a:pt x="14324" y="332082"/>
                </a:lnTo>
                <a:lnTo>
                  <a:pt x="14324" y="0"/>
                </a:lnTo>
                <a:lnTo>
                  <a:pt x="0" y="0"/>
                </a:lnTo>
                <a:lnTo>
                  <a:pt x="0" y="33208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45976" y="1776520"/>
            <a:ext cx="14604" cy="318135"/>
          </a:xfrm>
          <a:custGeom>
            <a:avLst/>
            <a:gdLst/>
            <a:ahLst/>
            <a:cxnLst/>
            <a:rect l="l" t="t" r="r" b="b"/>
            <a:pathLst>
              <a:path w="14604" h="318135">
                <a:moveTo>
                  <a:pt x="0" y="317767"/>
                </a:moveTo>
                <a:lnTo>
                  <a:pt x="14324" y="317767"/>
                </a:lnTo>
                <a:lnTo>
                  <a:pt x="14324" y="0"/>
                </a:lnTo>
                <a:lnTo>
                  <a:pt x="0" y="0"/>
                </a:lnTo>
                <a:lnTo>
                  <a:pt x="0" y="317767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845881" y="1769372"/>
            <a:ext cx="14604" cy="332105"/>
          </a:xfrm>
          <a:custGeom>
            <a:avLst/>
            <a:gdLst/>
            <a:ahLst/>
            <a:cxnLst/>
            <a:rect l="l" t="t" r="r" b="b"/>
            <a:pathLst>
              <a:path w="14604" h="332105">
                <a:moveTo>
                  <a:pt x="0" y="332082"/>
                </a:moveTo>
                <a:lnTo>
                  <a:pt x="14324" y="332082"/>
                </a:lnTo>
                <a:lnTo>
                  <a:pt x="14324" y="0"/>
                </a:lnTo>
                <a:lnTo>
                  <a:pt x="0" y="0"/>
                </a:lnTo>
                <a:lnTo>
                  <a:pt x="0" y="33208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766559" y="1776520"/>
            <a:ext cx="14604" cy="318135"/>
          </a:xfrm>
          <a:custGeom>
            <a:avLst/>
            <a:gdLst/>
            <a:ahLst/>
            <a:cxnLst/>
            <a:rect l="l" t="t" r="r" b="b"/>
            <a:pathLst>
              <a:path w="14604" h="318135">
                <a:moveTo>
                  <a:pt x="0" y="317767"/>
                </a:moveTo>
                <a:lnTo>
                  <a:pt x="14324" y="317767"/>
                </a:lnTo>
                <a:lnTo>
                  <a:pt x="14324" y="0"/>
                </a:lnTo>
                <a:lnTo>
                  <a:pt x="0" y="0"/>
                </a:lnTo>
                <a:lnTo>
                  <a:pt x="0" y="317767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66464" y="1769372"/>
            <a:ext cx="14604" cy="332105"/>
          </a:xfrm>
          <a:custGeom>
            <a:avLst/>
            <a:gdLst/>
            <a:ahLst/>
            <a:cxnLst/>
            <a:rect l="l" t="t" r="r" b="b"/>
            <a:pathLst>
              <a:path w="14604" h="332105">
                <a:moveTo>
                  <a:pt x="0" y="332082"/>
                </a:moveTo>
                <a:lnTo>
                  <a:pt x="14324" y="332082"/>
                </a:lnTo>
                <a:lnTo>
                  <a:pt x="14324" y="0"/>
                </a:lnTo>
                <a:lnTo>
                  <a:pt x="0" y="0"/>
                </a:lnTo>
                <a:lnTo>
                  <a:pt x="0" y="33208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92250" y="2433538"/>
            <a:ext cx="906144" cy="14604"/>
          </a:xfrm>
          <a:custGeom>
            <a:avLst/>
            <a:gdLst/>
            <a:ahLst/>
            <a:cxnLst/>
            <a:rect l="l" t="t" r="r" b="b"/>
            <a:pathLst>
              <a:path w="906144" h="14605">
                <a:moveTo>
                  <a:pt x="0" y="14334"/>
                </a:moveTo>
                <a:lnTo>
                  <a:pt x="905780" y="14334"/>
                </a:lnTo>
                <a:lnTo>
                  <a:pt x="905780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85088" y="2433538"/>
            <a:ext cx="920115" cy="14604"/>
          </a:xfrm>
          <a:custGeom>
            <a:avLst/>
            <a:gdLst/>
            <a:ahLst/>
            <a:cxnLst/>
            <a:rect l="l" t="t" r="r" b="b"/>
            <a:pathLst>
              <a:path w="920114" h="14605">
                <a:moveTo>
                  <a:pt x="0" y="14334"/>
                </a:moveTo>
                <a:lnTo>
                  <a:pt x="920105" y="14334"/>
                </a:lnTo>
                <a:lnTo>
                  <a:pt x="920105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92250" y="2765621"/>
            <a:ext cx="906144" cy="14604"/>
          </a:xfrm>
          <a:custGeom>
            <a:avLst/>
            <a:gdLst/>
            <a:ahLst/>
            <a:cxnLst/>
            <a:rect l="l" t="t" r="r" b="b"/>
            <a:pathLst>
              <a:path w="906144" h="14605">
                <a:moveTo>
                  <a:pt x="0" y="14334"/>
                </a:moveTo>
                <a:lnTo>
                  <a:pt x="905780" y="14334"/>
                </a:lnTo>
                <a:lnTo>
                  <a:pt x="905780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85088" y="2765621"/>
            <a:ext cx="920115" cy="14604"/>
          </a:xfrm>
          <a:custGeom>
            <a:avLst/>
            <a:gdLst/>
            <a:ahLst/>
            <a:cxnLst/>
            <a:rect l="l" t="t" r="r" b="b"/>
            <a:pathLst>
              <a:path w="920114" h="14605">
                <a:moveTo>
                  <a:pt x="0" y="14334"/>
                </a:moveTo>
                <a:lnTo>
                  <a:pt x="920105" y="14334"/>
                </a:lnTo>
                <a:lnTo>
                  <a:pt x="920105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92250" y="3097226"/>
            <a:ext cx="906144" cy="14604"/>
          </a:xfrm>
          <a:custGeom>
            <a:avLst/>
            <a:gdLst/>
            <a:ahLst/>
            <a:cxnLst/>
            <a:rect l="l" t="t" r="r" b="b"/>
            <a:pathLst>
              <a:path w="906144" h="14605">
                <a:moveTo>
                  <a:pt x="0" y="14334"/>
                </a:moveTo>
                <a:lnTo>
                  <a:pt x="905780" y="14334"/>
                </a:lnTo>
                <a:lnTo>
                  <a:pt x="905780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85088" y="3097226"/>
            <a:ext cx="920115" cy="15240"/>
          </a:xfrm>
          <a:custGeom>
            <a:avLst/>
            <a:gdLst/>
            <a:ahLst/>
            <a:cxnLst/>
            <a:rect l="l" t="t" r="r" b="b"/>
            <a:pathLst>
              <a:path w="920114" h="15239">
                <a:moveTo>
                  <a:pt x="0" y="14812"/>
                </a:moveTo>
                <a:lnTo>
                  <a:pt x="920105" y="14812"/>
                </a:lnTo>
                <a:lnTo>
                  <a:pt x="920105" y="0"/>
                </a:lnTo>
                <a:lnTo>
                  <a:pt x="0" y="0"/>
                </a:lnTo>
                <a:lnTo>
                  <a:pt x="0" y="1481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92250" y="3429309"/>
            <a:ext cx="906144" cy="14604"/>
          </a:xfrm>
          <a:custGeom>
            <a:avLst/>
            <a:gdLst/>
            <a:ahLst/>
            <a:cxnLst/>
            <a:rect l="l" t="t" r="r" b="b"/>
            <a:pathLst>
              <a:path w="906144" h="14604">
                <a:moveTo>
                  <a:pt x="0" y="14334"/>
                </a:moveTo>
                <a:lnTo>
                  <a:pt x="905780" y="14334"/>
                </a:lnTo>
                <a:lnTo>
                  <a:pt x="905780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85088" y="3429309"/>
            <a:ext cx="920115" cy="15240"/>
          </a:xfrm>
          <a:custGeom>
            <a:avLst/>
            <a:gdLst/>
            <a:ahLst/>
            <a:cxnLst/>
            <a:rect l="l" t="t" r="r" b="b"/>
            <a:pathLst>
              <a:path w="920114" h="15239">
                <a:moveTo>
                  <a:pt x="0" y="14812"/>
                </a:moveTo>
                <a:lnTo>
                  <a:pt x="920105" y="14812"/>
                </a:lnTo>
                <a:lnTo>
                  <a:pt x="920105" y="0"/>
                </a:lnTo>
                <a:lnTo>
                  <a:pt x="0" y="0"/>
                </a:lnTo>
                <a:lnTo>
                  <a:pt x="0" y="1481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92250" y="3761393"/>
            <a:ext cx="906144" cy="14604"/>
          </a:xfrm>
          <a:custGeom>
            <a:avLst/>
            <a:gdLst/>
            <a:ahLst/>
            <a:cxnLst/>
            <a:rect l="l" t="t" r="r" b="b"/>
            <a:pathLst>
              <a:path w="906144" h="14604">
                <a:moveTo>
                  <a:pt x="0" y="14334"/>
                </a:moveTo>
                <a:lnTo>
                  <a:pt x="905780" y="14334"/>
                </a:lnTo>
                <a:lnTo>
                  <a:pt x="905780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85088" y="3761393"/>
            <a:ext cx="920115" cy="14604"/>
          </a:xfrm>
          <a:custGeom>
            <a:avLst/>
            <a:gdLst/>
            <a:ahLst/>
            <a:cxnLst/>
            <a:rect l="l" t="t" r="r" b="b"/>
            <a:pathLst>
              <a:path w="920114" h="14604">
                <a:moveTo>
                  <a:pt x="0" y="14334"/>
                </a:moveTo>
                <a:lnTo>
                  <a:pt x="920105" y="14334"/>
                </a:lnTo>
                <a:lnTo>
                  <a:pt x="920105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85088" y="1776520"/>
            <a:ext cx="14604" cy="1999614"/>
          </a:xfrm>
          <a:custGeom>
            <a:avLst/>
            <a:gdLst/>
            <a:ahLst/>
            <a:cxnLst/>
            <a:rect l="l" t="t" r="r" b="b"/>
            <a:pathLst>
              <a:path w="14605" h="1999614">
                <a:moveTo>
                  <a:pt x="0" y="1999207"/>
                </a:moveTo>
                <a:lnTo>
                  <a:pt x="14324" y="1999207"/>
                </a:lnTo>
                <a:lnTo>
                  <a:pt x="14324" y="0"/>
                </a:lnTo>
                <a:lnTo>
                  <a:pt x="0" y="0"/>
                </a:lnTo>
                <a:lnTo>
                  <a:pt x="0" y="1999207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85088" y="1769468"/>
            <a:ext cx="14604" cy="2006600"/>
          </a:xfrm>
          <a:custGeom>
            <a:avLst/>
            <a:gdLst/>
            <a:ahLst/>
            <a:cxnLst/>
            <a:rect l="l" t="t" r="r" b="b"/>
            <a:pathLst>
              <a:path w="14605" h="2006600">
                <a:moveTo>
                  <a:pt x="0" y="2006258"/>
                </a:moveTo>
                <a:lnTo>
                  <a:pt x="14324" y="2006258"/>
                </a:lnTo>
                <a:lnTo>
                  <a:pt x="14324" y="0"/>
                </a:lnTo>
                <a:lnTo>
                  <a:pt x="0" y="0"/>
                </a:lnTo>
                <a:lnTo>
                  <a:pt x="0" y="2006258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92250" y="1769468"/>
            <a:ext cx="3688715" cy="14604"/>
          </a:xfrm>
          <a:custGeom>
            <a:avLst/>
            <a:gdLst/>
            <a:ahLst/>
            <a:cxnLst/>
            <a:rect l="l" t="t" r="r" b="b"/>
            <a:pathLst>
              <a:path w="3688715" h="14605">
                <a:moveTo>
                  <a:pt x="0" y="14218"/>
                </a:moveTo>
                <a:lnTo>
                  <a:pt x="3688538" y="14218"/>
                </a:lnTo>
                <a:lnTo>
                  <a:pt x="3688538" y="0"/>
                </a:lnTo>
                <a:lnTo>
                  <a:pt x="0" y="0"/>
                </a:lnTo>
                <a:lnTo>
                  <a:pt x="0" y="14218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85088" y="1769468"/>
            <a:ext cx="3695700" cy="14604"/>
          </a:xfrm>
          <a:custGeom>
            <a:avLst/>
            <a:gdLst/>
            <a:ahLst/>
            <a:cxnLst/>
            <a:rect l="l" t="t" r="r" b="b"/>
            <a:pathLst>
              <a:path w="3695700" h="14605">
                <a:moveTo>
                  <a:pt x="0" y="14314"/>
                </a:moveTo>
                <a:lnTo>
                  <a:pt x="3695700" y="14314"/>
                </a:lnTo>
                <a:lnTo>
                  <a:pt x="3695700" y="0"/>
                </a:lnTo>
                <a:lnTo>
                  <a:pt x="0" y="0"/>
                </a:lnTo>
                <a:lnTo>
                  <a:pt x="0" y="1431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61585" y="5605147"/>
            <a:ext cx="1402715" cy="282575"/>
          </a:xfrm>
          <a:custGeom>
            <a:avLst/>
            <a:gdLst/>
            <a:ahLst/>
            <a:cxnLst/>
            <a:rect l="l" t="t" r="r" b="b"/>
            <a:pathLst>
              <a:path w="1402714" h="282575">
                <a:moveTo>
                  <a:pt x="0" y="282007"/>
                </a:moveTo>
                <a:lnTo>
                  <a:pt x="1402139" y="282007"/>
                </a:lnTo>
                <a:lnTo>
                  <a:pt x="1402139" y="0"/>
                </a:lnTo>
                <a:lnTo>
                  <a:pt x="0" y="0"/>
                </a:lnTo>
                <a:lnTo>
                  <a:pt x="0" y="282007"/>
                </a:lnTo>
                <a:close/>
              </a:path>
            </a:pathLst>
          </a:custGeom>
          <a:solidFill>
            <a:srgbClr val="D5E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351546" y="5605147"/>
            <a:ext cx="1755775" cy="282575"/>
          </a:xfrm>
          <a:custGeom>
            <a:avLst/>
            <a:gdLst/>
            <a:ahLst/>
            <a:cxnLst/>
            <a:rect l="l" t="t" r="r" b="b"/>
            <a:pathLst>
              <a:path w="1755775" h="282575">
                <a:moveTo>
                  <a:pt x="0" y="282007"/>
                </a:moveTo>
                <a:lnTo>
                  <a:pt x="1755313" y="282007"/>
                </a:lnTo>
                <a:lnTo>
                  <a:pt x="1755313" y="0"/>
                </a:lnTo>
                <a:lnTo>
                  <a:pt x="0" y="0"/>
                </a:lnTo>
                <a:lnTo>
                  <a:pt x="0" y="282007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094681" y="5605147"/>
            <a:ext cx="1487805" cy="282575"/>
          </a:xfrm>
          <a:custGeom>
            <a:avLst/>
            <a:gdLst/>
            <a:ahLst/>
            <a:cxnLst/>
            <a:rect l="l" t="t" r="r" b="b"/>
            <a:pathLst>
              <a:path w="1487804" h="282575">
                <a:moveTo>
                  <a:pt x="0" y="282007"/>
                </a:moveTo>
                <a:lnTo>
                  <a:pt x="1487388" y="282007"/>
                </a:lnTo>
                <a:lnTo>
                  <a:pt x="1487388" y="0"/>
                </a:lnTo>
                <a:lnTo>
                  <a:pt x="0" y="0"/>
                </a:lnTo>
                <a:lnTo>
                  <a:pt x="0" y="282007"/>
                </a:lnTo>
                <a:close/>
              </a:path>
            </a:pathLst>
          </a:custGeom>
          <a:solidFill>
            <a:srgbClr val="FAC1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569892" y="5605147"/>
            <a:ext cx="1572895" cy="282575"/>
          </a:xfrm>
          <a:custGeom>
            <a:avLst/>
            <a:gdLst/>
            <a:ahLst/>
            <a:cxnLst/>
            <a:rect l="l" t="t" r="r" b="b"/>
            <a:pathLst>
              <a:path w="1572895" h="282575">
                <a:moveTo>
                  <a:pt x="0" y="282007"/>
                </a:moveTo>
                <a:lnTo>
                  <a:pt x="1572637" y="282007"/>
                </a:lnTo>
                <a:lnTo>
                  <a:pt x="1572637" y="0"/>
                </a:lnTo>
                <a:lnTo>
                  <a:pt x="0" y="0"/>
                </a:lnTo>
                <a:lnTo>
                  <a:pt x="0" y="282007"/>
                </a:lnTo>
                <a:close/>
              </a:path>
            </a:pathLst>
          </a:custGeom>
          <a:solidFill>
            <a:srgbClr val="F87C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130350" y="5605147"/>
            <a:ext cx="1377950" cy="282575"/>
          </a:xfrm>
          <a:custGeom>
            <a:avLst/>
            <a:gdLst/>
            <a:ahLst/>
            <a:cxnLst/>
            <a:rect l="l" t="t" r="r" b="b"/>
            <a:pathLst>
              <a:path w="1377950" h="282575">
                <a:moveTo>
                  <a:pt x="0" y="282007"/>
                </a:moveTo>
                <a:lnTo>
                  <a:pt x="1377377" y="282007"/>
                </a:lnTo>
                <a:lnTo>
                  <a:pt x="1377377" y="0"/>
                </a:lnTo>
                <a:lnTo>
                  <a:pt x="0" y="0"/>
                </a:lnTo>
                <a:lnTo>
                  <a:pt x="0" y="282007"/>
                </a:lnTo>
                <a:close/>
              </a:path>
            </a:pathLst>
          </a:custGeom>
          <a:solidFill>
            <a:srgbClr val="F869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495631" y="5605147"/>
            <a:ext cx="2097405" cy="282575"/>
          </a:xfrm>
          <a:custGeom>
            <a:avLst/>
            <a:gdLst/>
            <a:ahLst/>
            <a:cxnLst/>
            <a:rect l="l" t="t" r="r" b="b"/>
            <a:pathLst>
              <a:path w="2097404" h="282575">
                <a:moveTo>
                  <a:pt x="0" y="282007"/>
                </a:moveTo>
                <a:lnTo>
                  <a:pt x="2097120" y="282007"/>
                </a:lnTo>
                <a:lnTo>
                  <a:pt x="2097120" y="0"/>
                </a:lnTo>
                <a:lnTo>
                  <a:pt x="0" y="0"/>
                </a:lnTo>
                <a:lnTo>
                  <a:pt x="0" y="282007"/>
                </a:lnTo>
                <a:close/>
              </a:path>
            </a:pathLst>
          </a:custGeom>
          <a:solidFill>
            <a:srgbClr val="92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580410" y="5605147"/>
            <a:ext cx="1463040" cy="282575"/>
          </a:xfrm>
          <a:custGeom>
            <a:avLst/>
            <a:gdLst/>
            <a:ahLst/>
            <a:cxnLst/>
            <a:rect l="l" t="t" r="r" b="b"/>
            <a:pathLst>
              <a:path w="1463040" h="282575">
                <a:moveTo>
                  <a:pt x="0" y="282007"/>
                </a:moveTo>
                <a:lnTo>
                  <a:pt x="1462625" y="282007"/>
                </a:lnTo>
                <a:lnTo>
                  <a:pt x="1462625" y="0"/>
                </a:lnTo>
                <a:lnTo>
                  <a:pt x="0" y="0"/>
                </a:lnTo>
                <a:lnTo>
                  <a:pt x="0" y="282007"/>
                </a:lnTo>
                <a:close/>
              </a:path>
            </a:pathLst>
          </a:custGeom>
          <a:solidFill>
            <a:srgbClr val="5A89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585" y="5887154"/>
            <a:ext cx="1402715" cy="282575"/>
          </a:xfrm>
          <a:custGeom>
            <a:avLst/>
            <a:gdLst/>
            <a:ahLst/>
            <a:cxnLst/>
            <a:rect l="l" t="t" r="r" b="b"/>
            <a:pathLst>
              <a:path w="1402714" h="282575">
                <a:moveTo>
                  <a:pt x="0" y="282415"/>
                </a:moveTo>
                <a:lnTo>
                  <a:pt x="1402139" y="282415"/>
                </a:lnTo>
                <a:lnTo>
                  <a:pt x="1402139" y="0"/>
                </a:lnTo>
                <a:lnTo>
                  <a:pt x="0" y="0"/>
                </a:lnTo>
                <a:lnTo>
                  <a:pt x="0" y="282415"/>
                </a:lnTo>
                <a:close/>
              </a:path>
            </a:pathLst>
          </a:custGeom>
          <a:solidFill>
            <a:srgbClr val="FABC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51546" y="5887154"/>
            <a:ext cx="1755775" cy="282575"/>
          </a:xfrm>
          <a:custGeom>
            <a:avLst/>
            <a:gdLst/>
            <a:ahLst/>
            <a:cxnLst/>
            <a:rect l="l" t="t" r="r" b="b"/>
            <a:pathLst>
              <a:path w="1755775" h="282575">
                <a:moveTo>
                  <a:pt x="0" y="282415"/>
                </a:moveTo>
                <a:lnTo>
                  <a:pt x="1755313" y="282415"/>
                </a:lnTo>
                <a:lnTo>
                  <a:pt x="1755313" y="0"/>
                </a:lnTo>
                <a:lnTo>
                  <a:pt x="0" y="0"/>
                </a:lnTo>
                <a:lnTo>
                  <a:pt x="0" y="282415"/>
                </a:lnTo>
                <a:close/>
              </a:path>
            </a:pathLst>
          </a:custGeom>
          <a:solidFill>
            <a:srgbClr val="5A89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94681" y="5887154"/>
            <a:ext cx="1487805" cy="282575"/>
          </a:xfrm>
          <a:custGeom>
            <a:avLst/>
            <a:gdLst/>
            <a:ahLst/>
            <a:cxnLst/>
            <a:rect l="l" t="t" r="r" b="b"/>
            <a:pathLst>
              <a:path w="1487804" h="282575">
                <a:moveTo>
                  <a:pt x="0" y="282415"/>
                </a:moveTo>
                <a:lnTo>
                  <a:pt x="1487388" y="282415"/>
                </a:lnTo>
                <a:lnTo>
                  <a:pt x="1487388" y="0"/>
                </a:lnTo>
                <a:lnTo>
                  <a:pt x="0" y="0"/>
                </a:lnTo>
                <a:lnTo>
                  <a:pt x="0" y="282415"/>
                </a:lnTo>
                <a:close/>
              </a:path>
            </a:pathLst>
          </a:custGeom>
          <a:solidFill>
            <a:srgbClr val="F885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569892" y="5887154"/>
            <a:ext cx="1572895" cy="282575"/>
          </a:xfrm>
          <a:custGeom>
            <a:avLst/>
            <a:gdLst/>
            <a:ahLst/>
            <a:cxnLst/>
            <a:rect l="l" t="t" r="r" b="b"/>
            <a:pathLst>
              <a:path w="1572895" h="282575">
                <a:moveTo>
                  <a:pt x="0" y="282415"/>
                </a:moveTo>
                <a:lnTo>
                  <a:pt x="1572637" y="282415"/>
                </a:lnTo>
                <a:lnTo>
                  <a:pt x="1572637" y="0"/>
                </a:lnTo>
                <a:lnTo>
                  <a:pt x="0" y="0"/>
                </a:lnTo>
                <a:lnTo>
                  <a:pt x="0" y="282415"/>
                </a:lnTo>
                <a:close/>
              </a:path>
            </a:pathLst>
          </a:custGeom>
          <a:solidFill>
            <a:srgbClr val="6A94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130350" y="5887154"/>
            <a:ext cx="1377950" cy="282575"/>
          </a:xfrm>
          <a:custGeom>
            <a:avLst/>
            <a:gdLst/>
            <a:ahLst/>
            <a:cxnLst/>
            <a:rect l="l" t="t" r="r" b="b"/>
            <a:pathLst>
              <a:path w="1377950" h="282575">
                <a:moveTo>
                  <a:pt x="0" y="282415"/>
                </a:moveTo>
                <a:lnTo>
                  <a:pt x="1377377" y="282415"/>
                </a:lnTo>
                <a:lnTo>
                  <a:pt x="1377377" y="0"/>
                </a:lnTo>
                <a:lnTo>
                  <a:pt x="0" y="0"/>
                </a:lnTo>
                <a:lnTo>
                  <a:pt x="0" y="282415"/>
                </a:lnTo>
                <a:close/>
              </a:path>
            </a:pathLst>
          </a:custGeom>
          <a:solidFill>
            <a:srgbClr val="F869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495631" y="5887154"/>
            <a:ext cx="2097405" cy="282575"/>
          </a:xfrm>
          <a:custGeom>
            <a:avLst/>
            <a:gdLst/>
            <a:ahLst/>
            <a:cxnLst/>
            <a:rect l="l" t="t" r="r" b="b"/>
            <a:pathLst>
              <a:path w="2097404" h="282575">
                <a:moveTo>
                  <a:pt x="0" y="282415"/>
                </a:moveTo>
                <a:lnTo>
                  <a:pt x="2097120" y="282415"/>
                </a:lnTo>
                <a:lnTo>
                  <a:pt x="2097120" y="0"/>
                </a:lnTo>
                <a:lnTo>
                  <a:pt x="0" y="0"/>
                </a:lnTo>
                <a:lnTo>
                  <a:pt x="0" y="282415"/>
                </a:lnTo>
                <a:close/>
              </a:path>
            </a:pathLst>
          </a:custGeom>
          <a:solidFill>
            <a:srgbClr val="DAE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580410" y="5887154"/>
            <a:ext cx="1463040" cy="282575"/>
          </a:xfrm>
          <a:custGeom>
            <a:avLst/>
            <a:gdLst/>
            <a:ahLst/>
            <a:cxnLst/>
            <a:rect l="l" t="t" r="r" b="b"/>
            <a:pathLst>
              <a:path w="1463040" h="282575">
                <a:moveTo>
                  <a:pt x="0" y="282415"/>
                </a:moveTo>
                <a:lnTo>
                  <a:pt x="1462625" y="282415"/>
                </a:lnTo>
                <a:lnTo>
                  <a:pt x="1462625" y="0"/>
                </a:lnTo>
                <a:lnTo>
                  <a:pt x="0" y="0"/>
                </a:lnTo>
                <a:lnTo>
                  <a:pt x="0" y="282415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61585" y="6169570"/>
            <a:ext cx="1402715" cy="294640"/>
          </a:xfrm>
          <a:custGeom>
            <a:avLst/>
            <a:gdLst/>
            <a:ahLst/>
            <a:cxnLst/>
            <a:rect l="l" t="t" r="r" b="b"/>
            <a:pathLst>
              <a:path w="1402714" h="294639">
                <a:moveTo>
                  <a:pt x="0" y="294604"/>
                </a:moveTo>
                <a:lnTo>
                  <a:pt x="1402139" y="294604"/>
                </a:lnTo>
                <a:lnTo>
                  <a:pt x="1402139" y="0"/>
                </a:lnTo>
                <a:lnTo>
                  <a:pt x="0" y="0"/>
                </a:lnTo>
                <a:lnTo>
                  <a:pt x="0" y="294604"/>
                </a:lnTo>
                <a:close/>
              </a:path>
            </a:pathLst>
          </a:custGeom>
          <a:solidFill>
            <a:srgbClr val="5A89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351546" y="6169570"/>
            <a:ext cx="1755775" cy="294640"/>
          </a:xfrm>
          <a:custGeom>
            <a:avLst/>
            <a:gdLst/>
            <a:ahLst/>
            <a:cxnLst/>
            <a:rect l="l" t="t" r="r" b="b"/>
            <a:pathLst>
              <a:path w="1755775" h="294639">
                <a:moveTo>
                  <a:pt x="0" y="294604"/>
                </a:moveTo>
                <a:lnTo>
                  <a:pt x="1755313" y="294604"/>
                </a:lnTo>
                <a:lnTo>
                  <a:pt x="1755313" y="0"/>
                </a:lnTo>
                <a:lnTo>
                  <a:pt x="0" y="0"/>
                </a:lnTo>
                <a:lnTo>
                  <a:pt x="0" y="294604"/>
                </a:lnTo>
                <a:close/>
              </a:path>
            </a:pathLst>
          </a:custGeom>
          <a:solidFill>
            <a:srgbClr val="F9B3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094681" y="6169570"/>
            <a:ext cx="1487805" cy="294640"/>
          </a:xfrm>
          <a:custGeom>
            <a:avLst/>
            <a:gdLst/>
            <a:ahLst/>
            <a:cxnLst/>
            <a:rect l="l" t="t" r="r" b="b"/>
            <a:pathLst>
              <a:path w="1487804" h="294639">
                <a:moveTo>
                  <a:pt x="0" y="294604"/>
                </a:moveTo>
                <a:lnTo>
                  <a:pt x="1487388" y="294604"/>
                </a:lnTo>
                <a:lnTo>
                  <a:pt x="1487388" y="0"/>
                </a:lnTo>
                <a:lnTo>
                  <a:pt x="0" y="0"/>
                </a:lnTo>
                <a:lnTo>
                  <a:pt x="0" y="294604"/>
                </a:lnTo>
                <a:close/>
              </a:path>
            </a:pathLst>
          </a:custGeom>
          <a:solidFill>
            <a:srgbClr val="FABB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569892" y="6169570"/>
            <a:ext cx="1572895" cy="294640"/>
          </a:xfrm>
          <a:custGeom>
            <a:avLst/>
            <a:gdLst/>
            <a:ahLst/>
            <a:cxnLst/>
            <a:rect l="l" t="t" r="r" b="b"/>
            <a:pathLst>
              <a:path w="1572895" h="294639">
                <a:moveTo>
                  <a:pt x="0" y="294604"/>
                </a:moveTo>
                <a:lnTo>
                  <a:pt x="1572637" y="294604"/>
                </a:lnTo>
                <a:lnTo>
                  <a:pt x="1572637" y="0"/>
                </a:lnTo>
                <a:lnTo>
                  <a:pt x="0" y="0"/>
                </a:lnTo>
                <a:lnTo>
                  <a:pt x="0" y="294604"/>
                </a:lnTo>
                <a:close/>
              </a:path>
            </a:pathLst>
          </a:custGeom>
          <a:solidFill>
            <a:srgbClr val="F869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30350" y="6169570"/>
            <a:ext cx="1377950" cy="294640"/>
          </a:xfrm>
          <a:custGeom>
            <a:avLst/>
            <a:gdLst/>
            <a:ahLst/>
            <a:cxnLst/>
            <a:rect l="l" t="t" r="r" b="b"/>
            <a:pathLst>
              <a:path w="1377950" h="294639">
                <a:moveTo>
                  <a:pt x="0" y="294604"/>
                </a:moveTo>
                <a:lnTo>
                  <a:pt x="1377377" y="294604"/>
                </a:lnTo>
                <a:lnTo>
                  <a:pt x="1377377" y="0"/>
                </a:lnTo>
                <a:lnTo>
                  <a:pt x="0" y="0"/>
                </a:lnTo>
                <a:lnTo>
                  <a:pt x="0" y="294604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495631" y="6169570"/>
            <a:ext cx="2097405" cy="294640"/>
          </a:xfrm>
          <a:custGeom>
            <a:avLst/>
            <a:gdLst/>
            <a:ahLst/>
            <a:cxnLst/>
            <a:rect l="l" t="t" r="r" b="b"/>
            <a:pathLst>
              <a:path w="2097404" h="294639">
                <a:moveTo>
                  <a:pt x="0" y="294604"/>
                </a:moveTo>
                <a:lnTo>
                  <a:pt x="2097120" y="294604"/>
                </a:lnTo>
                <a:lnTo>
                  <a:pt x="2097120" y="0"/>
                </a:lnTo>
                <a:lnTo>
                  <a:pt x="0" y="0"/>
                </a:lnTo>
                <a:lnTo>
                  <a:pt x="0" y="294604"/>
                </a:lnTo>
                <a:close/>
              </a:path>
            </a:pathLst>
          </a:custGeom>
          <a:solidFill>
            <a:srgbClr val="5F8D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0580410" y="6169570"/>
            <a:ext cx="1463040" cy="294640"/>
          </a:xfrm>
          <a:custGeom>
            <a:avLst/>
            <a:gdLst/>
            <a:ahLst/>
            <a:cxnLst/>
            <a:rect l="l" t="t" r="r" b="b"/>
            <a:pathLst>
              <a:path w="1463040" h="294639">
                <a:moveTo>
                  <a:pt x="0" y="294604"/>
                </a:moveTo>
                <a:lnTo>
                  <a:pt x="1462625" y="294604"/>
                </a:lnTo>
                <a:lnTo>
                  <a:pt x="1462625" y="0"/>
                </a:lnTo>
                <a:lnTo>
                  <a:pt x="0" y="0"/>
                </a:lnTo>
                <a:lnTo>
                  <a:pt x="0" y="294604"/>
                </a:lnTo>
                <a:close/>
              </a:path>
            </a:pathLst>
          </a:custGeom>
          <a:solidFill>
            <a:srgbClr val="82A6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254273" y="4905410"/>
            <a:ext cx="930868" cy="27022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76057" y="5187824"/>
            <a:ext cx="654613" cy="27022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729564" y="4770095"/>
            <a:ext cx="1143876" cy="27022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522044" y="5052509"/>
            <a:ext cx="1531458" cy="27022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082737" y="5334923"/>
            <a:ext cx="390244" cy="27022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204287" y="4905410"/>
            <a:ext cx="1365604" cy="27022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290023" y="5187824"/>
            <a:ext cx="1194798" cy="27022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935731" y="4905410"/>
            <a:ext cx="965422" cy="27022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045336" y="5187824"/>
            <a:ext cx="710747" cy="27022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373918" y="4905410"/>
            <a:ext cx="1023878" cy="27022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325205" y="5187824"/>
            <a:ext cx="1077463" cy="27022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824772" y="4905410"/>
            <a:ext cx="1574878" cy="27022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605561" y="5187824"/>
            <a:ext cx="1950167" cy="27022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799622" y="4770095"/>
            <a:ext cx="1142333" cy="27022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934071" y="5052509"/>
            <a:ext cx="864439" cy="27022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1019320" y="5334923"/>
            <a:ext cx="669000" cy="27022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30069" y="5617337"/>
            <a:ext cx="200943" cy="2702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449127" y="5617337"/>
            <a:ext cx="961638" cy="27022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192668" y="5617337"/>
            <a:ext cx="952026" cy="27022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667878" y="5617337"/>
            <a:ext cx="952026" cy="27022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154942" y="5617337"/>
            <a:ext cx="1032403" cy="27022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557082" y="5617337"/>
            <a:ext cx="992214" cy="27022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556288" y="5617337"/>
            <a:ext cx="1077463" cy="27022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1019320" y="5617337"/>
            <a:ext cx="1023635" cy="27022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30069" y="5899751"/>
            <a:ext cx="237478" cy="27022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510019" y="5899751"/>
            <a:ext cx="893991" cy="27022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594321" y="5899751"/>
            <a:ext cx="1032403" cy="27022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154942" y="5899751"/>
            <a:ext cx="1023878" cy="27022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532562" y="5899751"/>
            <a:ext cx="1019007" cy="27022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592823" y="5899751"/>
            <a:ext cx="1037161" cy="27022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1104568" y="5899751"/>
            <a:ext cx="938386" cy="27022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30069" y="6182167"/>
            <a:ext cx="237478" cy="27022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315165" y="6182167"/>
            <a:ext cx="1090746" cy="27022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058381" y="5899751"/>
            <a:ext cx="1090746" cy="55263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557785" y="6182167"/>
            <a:ext cx="1064164" cy="27022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30585" y="6182167"/>
            <a:ext cx="1050443" cy="270223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508368" y="6182167"/>
            <a:ext cx="1037161" cy="27022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556288" y="6182167"/>
            <a:ext cx="1077463" cy="27022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1068033" y="6182167"/>
            <a:ext cx="974921" cy="27022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87445" y="5605147"/>
            <a:ext cx="768350" cy="12700"/>
          </a:xfrm>
          <a:custGeom>
            <a:avLst/>
            <a:gdLst/>
            <a:ahLst/>
            <a:cxnLst/>
            <a:rect l="l" t="t" r="r" b="b"/>
            <a:pathLst>
              <a:path w="768350" h="12700">
                <a:moveTo>
                  <a:pt x="0" y="12190"/>
                </a:moveTo>
                <a:lnTo>
                  <a:pt x="768051" y="12190"/>
                </a:lnTo>
                <a:lnTo>
                  <a:pt x="768051" y="0"/>
                </a:lnTo>
                <a:lnTo>
                  <a:pt x="0" y="0"/>
                </a:lnTo>
                <a:lnTo>
                  <a:pt x="0" y="1219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81355" y="5605147"/>
            <a:ext cx="780415" cy="12700"/>
          </a:xfrm>
          <a:custGeom>
            <a:avLst/>
            <a:gdLst/>
            <a:ahLst/>
            <a:cxnLst/>
            <a:rect l="l" t="t" r="r" b="b"/>
            <a:pathLst>
              <a:path w="780415" h="12700">
                <a:moveTo>
                  <a:pt x="0" y="12190"/>
                </a:moveTo>
                <a:lnTo>
                  <a:pt x="780229" y="12190"/>
                </a:lnTo>
                <a:lnTo>
                  <a:pt x="780229" y="0"/>
                </a:lnTo>
                <a:lnTo>
                  <a:pt x="0" y="0"/>
                </a:lnTo>
                <a:lnTo>
                  <a:pt x="0" y="1219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61585" y="4763983"/>
            <a:ext cx="12700" cy="835025"/>
          </a:xfrm>
          <a:custGeom>
            <a:avLst/>
            <a:gdLst/>
            <a:ahLst/>
            <a:cxnLst/>
            <a:rect l="l" t="t" r="r" b="b"/>
            <a:pathLst>
              <a:path w="12700" h="835025">
                <a:moveTo>
                  <a:pt x="0" y="834661"/>
                </a:moveTo>
                <a:lnTo>
                  <a:pt x="12178" y="834661"/>
                </a:lnTo>
                <a:lnTo>
                  <a:pt x="12178" y="0"/>
                </a:lnTo>
                <a:lnTo>
                  <a:pt x="0" y="0"/>
                </a:lnTo>
                <a:lnTo>
                  <a:pt x="0" y="83466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961585" y="4757904"/>
            <a:ext cx="12700" cy="847725"/>
          </a:xfrm>
          <a:custGeom>
            <a:avLst/>
            <a:gdLst/>
            <a:ahLst/>
            <a:cxnLst/>
            <a:rect l="l" t="t" r="r" b="b"/>
            <a:pathLst>
              <a:path w="12700" h="847725">
                <a:moveTo>
                  <a:pt x="0" y="847242"/>
                </a:moveTo>
                <a:lnTo>
                  <a:pt x="12178" y="847242"/>
                </a:lnTo>
                <a:lnTo>
                  <a:pt x="12178" y="0"/>
                </a:lnTo>
                <a:lnTo>
                  <a:pt x="0" y="0"/>
                </a:lnTo>
                <a:lnTo>
                  <a:pt x="0" y="84724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351628" y="4763983"/>
            <a:ext cx="12700" cy="835025"/>
          </a:xfrm>
          <a:custGeom>
            <a:avLst/>
            <a:gdLst/>
            <a:ahLst/>
            <a:cxnLst/>
            <a:rect l="l" t="t" r="r" b="b"/>
            <a:pathLst>
              <a:path w="12700" h="835025">
                <a:moveTo>
                  <a:pt x="0" y="834661"/>
                </a:moveTo>
                <a:lnTo>
                  <a:pt x="12178" y="834661"/>
                </a:lnTo>
                <a:lnTo>
                  <a:pt x="12178" y="0"/>
                </a:lnTo>
                <a:lnTo>
                  <a:pt x="0" y="0"/>
                </a:lnTo>
                <a:lnTo>
                  <a:pt x="0" y="83466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351546" y="4757904"/>
            <a:ext cx="12700" cy="847725"/>
          </a:xfrm>
          <a:custGeom>
            <a:avLst/>
            <a:gdLst/>
            <a:ahLst/>
            <a:cxnLst/>
            <a:rect l="l" t="t" r="r" b="b"/>
            <a:pathLst>
              <a:path w="12700" h="847725">
                <a:moveTo>
                  <a:pt x="0" y="847242"/>
                </a:moveTo>
                <a:lnTo>
                  <a:pt x="12178" y="847242"/>
                </a:lnTo>
                <a:lnTo>
                  <a:pt x="12178" y="0"/>
                </a:lnTo>
                <a:lnTo>
                  <a:pt x="0" y="0"/>
                </a:lnTo>
                <a:lnTo>
                  <a:pt x="0" y="84724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094763" y="4763983"/>
            <a:ext cx="12700" cy="835025"/>
          </a:xfrm>
          <a:custGeom>
            <a:avLst/>
            <a:gdLst/>
            <a:ahLst/>
            <a:cxnLst/>
            <a:rect l="l" t="t" r="r" b="b"/>
            <a:pathLst>
              <a:path w="12700" h="835025">
                <a:moveTo>
                  <a:pt x="0" y="834661"/>
                </a:moveTo>
                <a:lnTo>
                  <a:pt x="12178" y="834661"/>
                </a:lnTo>
                <a:lnTo>
                  <a:pt x="12178" y="0"/>
                </a:lnTo>
                <a:lnTo>
                  <a:pt x="0" y="0"/>
                </a:lnTo>
                <a:lnTo>
                  <a:pt x="0" y="83466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094681" y="4757904"/>
            <a:ext cx="12700" cy="847725"/>
          </a:xfrm>
          <a:custGeom>
            <a:avLst/>
            <a:gdLst/>
            <a:ahLst/>
            <a:cxnLst/>
            <a:rect l="l" t="t" r="r" b="b"/>
            <a:pathLst>
              <a:path w="12700" h="847725">
                <a:moveTo>
                  <a:pt x="0" y="847242"/>
                </a:moveTo>
                <a:lnTo>
                  <a:pt x="12178" y="847242"/>
                </a:lnTo>
                <a:lnTo>
                  <a:pt x="12178" y="0"/>
                </a:lnTo>
                <a:lnTo>
                  <a:pt x="0" y="0"/>
                </a:lnTo>
                <a:lnTo>
                  <a:pt x="0" y="84724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569973" y="4763983"/>
            <a:ext cx="12700" cy="835025"/>
          </a:xfrm>
          <a:custGeom>
            <a:avLst/>
            <a:gdLst/>
            <a:ahLst/>
            <a:cxnLst/>
            <a:rect l="l" t="t" r="r" b="b"/>
            <a:pathLst>
              <a:path w="12700" h="835025">
                <a:moveTo>
                  <a:pt x="0" y="834661"/>
                </a:moveTo>
                <a:lnTo>
                  <a:pt x="12178" y="834661"/>
                </a:lnTo>
                <a:lnTo>
                  <a:pt x="12178" y="0"/>
                </a:lnTo>
                <a:lnTo>
                  <a:pt x="0" y="0"/>
                </a:lnTo>
                <a:lnTo>
                  <a:pt x="0" y="83466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569892" y="4757904"/>
            <a:ext cx="12700" cy="847725"/>
          </a:xfrm>
          <a:custGeom>
            <a:avLst/>
            <a:gdLst/>
            <a:ahLst/>
            <a:cxnLst/>
            <a:rect l="l" t="t" r="r" b="b"/>
            <a:pathLst>
              <a:path w="12700" h="847725">
                <a:moveTo>
                  <a:pt x="0" y="847242"/>
                </a:moveTo>
                <a:lnTo>
                  <a:pt x="12178" y="847242"/>
                </a:lnTo>
                <a:lnTo>
                  <a:pt x="12178" y="0"/>
                </a:lnTo>
                <a:lnTo>
                  <a:pt x="0" y="0"/>
                </a:lnTo>
                <a:lnTo>
                  <a:pt x="0" y="84724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130432" y="4763983"/>
            <a:ext cx="12700" cy="835025"/>
          </a:xfrm>
          <a:custGeom>
            <a:avLst/>
            <a:gdLst/>
            <a:ahLst/>
            <a:cxnLst/>
            <a:rect l="l" t="t" r="r" b="b"/>
            <a:pathLst>
              <a:path w="12700" h="835025">
                <a:moveTo>
                  <a:pt x="0" y="834661"/>
                </a:moveTo>
                <a:lnTo>
                  <a:pt x="12178" y="834661"/>
                </a:lnTo>
                <a:lnTo>
                  <a:pt x="12178" y="0"/>
                </a:lnTo>
                <a:lnTo>
                  <a:pt x="0" y="0"/>
                </a:lnTo>
                <a:lnTo>
                  <a:pt x="0" y="83466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130350" y="4757904"/>
            <a:ext cx="12700" cy="847725"/>
          </a:xfrm>
          <a:custGeom>
            <a:avLst/>
            <a:gdLst/>
            <a:ahLst/>
            <a:cxnLst/>
            <a:rect l="l" t="t" r="r" b="b"/>
            <a:pathLst>
              <a:path w="12700" h="847725">
                <a:moveTo>
                  <a:pt x="0" y="847242"/>
                </a:moveTo>
                <a:lnTo>
                  <a:pt x="12178" y="847242"/>
                </a:lnTo>
                <a:lnTo>
                  <a:pt x="12178" y="0"/>
                </a:lnTo>
                <a:lnTo>
                  <a:pt x="0" y="0"/>
                </a:lnTo>
                <a:lnTo>
                  <a:pt x="0" y="84724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495549" y="4763983"/>
            <a:ext cx="12700" cy="835025"/>
          </a:xfrm>
          <a:custGeom>
            <a:avLst/>
            <a:gdLst/>
            <a:ahLst/>
            <a:cxnLst/>
            <a:rect l="l" t="t" r="r" b="b"/>
            <a:pathLst>
              <a:path w="12700" h="835025">
                <a:moveTo>
                  <a:pt x="0" y="834661"/>
                </a:moveTo>
                <a:lnTo>
                  <a:pt x="12178" y="834661"/>
                </a:lnTo>
                <a:lnTo>
                  <a:pt x="12178" y="0"/>
                </a:lnTo>
                <a:lnTo>
                  <a:pt x="0" y="0"/>
                </a:lnTo>
                <a:lnTo>
                  <a:pt x="0" y="83466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8495631" y="4757904"/>
            <a:ext cx="12700" cy="847725"/>
          </a:xfrm>
          <a:custGeom>
            <a:avLst/>
            <a:gdLst/>
            <a:ahLst/>
            <a:cxnLst/>
            <a:rect l="l" t="t" r="r" b="b"/>
            <a:pathLst>
              <a:path w="12700" h="847725">
                <a:moveTo>
                  <a:pt x="0" y="847242"/>
                </a:moveTo>
                <a:lnTo>
                  <a:pt x="12178" y="847242"/>
                </a:lnTo>
                <a:lnTo>
                  <a:pt x="12178" y="0"/>
                </a:lnTo>
                <a:lnTo>
                  <a:pt x="0" y="0"/>
                </a:lnTo>
                <a:lnTo>
                  <a:pt x="0" y="84724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0580492" y="4763983"/>
            <a:ext cx="12700" cy="835025"/>
          </a:xfrm>
          <a:custGeom>
            <a:avLst/>
            <a:gdLst/>
            <a:ahLst/>
            <a:cxnLst/>
            <a:rect l="l" t="t" r="r" b="b"/>
            <a:pathLst>
              <a:path w="12700" h="835025">
                <a:moveTo>
                  <a:pt x="0" y="834661"/>
                </a:moveTo>
                <a:lnTo>
                  <a:pt x="12178" y="834661"/>
                </a:lnTo>
                <a:lnTo>
                  <a:pt x="12178" y="0"/>
                </a:lnTo>
                <a:lnTo>
                  <a:pt x="0" y="0"/>
                </a:lnTo>
                <a:lnTo>
                  <a:pt x="0" y="83466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0580410" y="4757904"/>
            <a:ext cx="12700" cy="847725"/>
          </a:xfrm>
          <a:custGeom>
            <a:avLst/>
            <a:gdLst/>
            <a:ahLst/>
            <a:cxnLst/>
            <a:rect l="l" t="t" r="r" b="b"/>
            <a:pathLst>
              <a:path w="12700" h="847725">
                <a:moveTo>
                  <a:pt x="0" y="847242"/>
                </a:moveTo>
                <a:lnTo>
                  <a:pt x="12178" y="847242"/>
                </a:lnTo>
                <a:lnTo>
                  <a:pt x="12178" y="0"/>
                </a:lnTo>
                <a:lnTo>
                  <a:pt x="0" y="0"/>
                </a:lnTo>
                <a:lnTo>
                  <a:pt x="0" y="84724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2031020" y="4763983"/>
            <a:ext cx="12700" cy="835025"/>
          </a:xfrm>
          <a:custGeom>
            <a:avLst/>
            <a:gdLst/>
            <a:ahLst/>
            <a:cxnLst/>
            <a:rect l="l" t="t" r="r" b="b"/>
            <a:pathLst>
              <a:path w="12700" h="835025">
                <a:moveTo>
                  <a:pt x="0" y="834661"/>
                </a:moveTo>
                <a:lnTo>
                  <a:pt x="12178" y="834661"/>
                </a:lnTo>
                <a:lnTo>
                  <a:pt x="12178" y="0"/>
                </a:lnTo>
                <a:lnTo>
                  <a:pt x="0" y="0"/>
                </a:lnTo>
                <a:lnTo>
                  <a:pt x="0" y="83466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2030939" y="4757904"/>
            <a:ext cx="12700" cy="847725"/>
          </a:xfrm>
          <a:custGeom>
            <a:avLst/>
            <a:gdLst/>
            <a:ahLst/>
            <a:cxnLst/>
            <a:rect l="l" t="t" r="r" b="b"/>
            <a:pathLst>
              <a:path w="12700" h="847725">
                <a:moveTo>
                  <a:pt x="0" y="847242"/>
                </a:moveTo>
                <a:lnTo>
                  <a:pt x="12178" y="847242"/>
                </a:lnTo>
                <a:lnTo>
                  <a:pt x="12178" y="0"/>
                </a:lnTo>
                <a:lnTo>
                  <a:pt x="0" y="0"/>
                </a:lnTo>
                <a:lnTo>
                  <a:pt x="0" y="84724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87445" y="5887154"/>
            <a:ext cx="768350" cy="12700"/>
          </a:xfrm>
          <a:custGeom>
            <a:avLst/>
            <a:gdLst/>
            <a:ahLst/>
            <a:cxnLst/>
            <a:rect l="l" t="t" r="r" b="b"/>
            <a:pathLst>
              <a:path w="768350" h="12700">
                <a:moveTo>
                  <a:pt x="0" y="12190"/>
                </a:moveTo>
                <a:lnTo>
                  <a:pt x="768051" y="12190"/>
                </a:lnTo>
                <a:lnTo>
                  <a:pt x="768051" y="0"/>
                </a:lnTo>
                <a:lnTo>
                  <a:pt x="0" y="0"/>
                </a:lnTo>
                <a:lnTo>
                  <a:pt x="0" y="1219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81355" y="5887154"/>
            <a:ext cx="780415" cy="12700"/>
          </a:xfrm>
          <a:custGeom>
            <a:avLst/>
            <a:gdLst/>
            <a:ahLst/>
            <a:cxnLst/>
            <a:rect l="l" t="t" r="r" b="b"/>
            <a:pathLst>
              <a:path w="780415" h="12700">
                <a:moveTo>
                  <a:pt x="0" y="12596"/>
                </a:moveTo>
                <a:lnTo>
                  <a:pt x="780229" y="12596"/>
                </a:lnTo>
                <a:lnTo>
                  <a:pt x="780229" y="0"/>
                </a:lnTo>
                <a:lnTo>
                  <a:pt x="0" y="0"/>
                </a:lnTo>
                <a:lnTo>
                  <a:pt x="0" y="12596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87445" y="6169569"/>
            <a:ext cx="768350" cy="12700"/>
          </a:xfrm>
          <a:custGeom>
            <a:avLst/>
            <a:gdLst/>
            <a:ahLst/>
            <a:cxnLst/>
            <a:rect l="l" t="t" r="r" b="b"/>
            <a:pathLst>
              <a:path w="768350" h="12700">
                <a:moveTo>
                  <a:pt x="0" y="12190"/>
                </a:moveTo>
                <a:lnTo>
                  <a:pt x="768051" y="12190"/>
                </a:lnTo>
                <a:lnTo>
                  <a:pt x="768051" y="0"/>
                </a:lnTo>
                <a:lnTo>
                  <a:pt x="0" y="0"/>
                </a:lnTo>
                <a:lnTo>
                  <a:pt x="0" y="1219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81355" y="6169569"/>
            <a:ext cx="780415" cy="12700"/>
          </a:xfrm>
          <a:custGeom>
            <a:avLst/>
            <a:gdLst/>
            <a:ahLst/>
            <a:cxnLst/>
            <a:rect l="l" t="t" r="r" b="b"/>
            <a:pathLst>
              <a:path w="780415" h="12700">
                <a:moveTo>
                  <a:pt x="0" y="12596"/>
                </a:moveTo>
                <a:lnTo>
                  <a:pt x="780229" y="12596"/>
                </a:lnTo>
                <a:lnTo>
                  <a:pt x="780229" y="0"/>
                </a:lnTo>
                <a:lnTo>
                  <a:pt x="0" y="0"/>
                </a:lnTo>
                <a:lnTo>
                  <a:pt x="0" y="12596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87445" y="6451984"/>
            <a:ext cx="768350" cy="12700"/>
          </a:xfrm>
          <a:custGeom>
            <a:avLst/>
            <a:gdLst/>
            <a:ahLst/>
            <a:cxnLst/>
            <a:rect l="l" t="t" r="r" b="b"/>
            <a:pathLst>
              <a:path w="768350" h="12700">
                <a:moveTo>
                  <a:pt x="0" y="12190"/>
                </a:moveTo>
                <a:lnTo>
                  <a:pt x="768051" y="12190"/>
                </a:lnTo>
                <a:lnTo>
                  <a:pt x="768051" y="0"/>
                </a:lnTo>
                <a:lnTo>
                  <a:pt x="0" y="0"/>
                </a:lnTo>
                <a:lnTo>
                  <a:pt x="0" y="1219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81355" y="6451984"/>
            <a:ext cx="780415" cy="12700"/>
          </a:xfrm>
          <a:custGeom>
            <a:avLst/>
            <a:gdLst/>
            <a:ahLst/>
            <a:cxnLst/>
            <a:rect l="l" t="t" r="r" b="b"/>
            <a:pathLst>
              <a:path w="780415" h="12700">
                <a:moveTo>
                  <a:pt x="0" y="12190"/>
                </a:moveTo>
                <a:lnTo>
                  <a:pt x="780229" y="12190"/>
                </a:lnTo>
                <a:lnTo>
                  <a:pt x="780229" y="0"/>
                </a:lnTo>
                <a:lnTo>
                  <a:pt x="0" y="0"/>
                </a:lnTo>
                <a:lnTo>
                  <a:pt x="0" y="1219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81356" y="4763983"/>
            <a:ext cx="12700" cy="1700530"/>
          </a:xfrm>
          <a:custGeom>
            <a:avLst/>
            <a:gdLst/>
            <a:ahLst/>
            <a:cxnLst/>
            <a:rect l="l" t="t" r="r" b="b"/>
            <a:pathLst>
              <a:path w="12700" h="1700529">
                <a:moveTo>
                  <a:pt x="0" y="1700191"/>
                </a:moveTo>
                <a:lnTo>
                  <a:pt x="12178" y="1700191"/>
                </a:lnTo>
                <a:lnTo>
                  <a:pt x="12178" y="0"/>
                </a:lnTo>
                <a:lnTo>
                  <a:pt x="0" y="0"/>
                </a:lnTo>
                <a:lnTo>
                  <a:pt x="0" y="170019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81356" y="4757986"/>
            <a:ext cx="12700" cy="1706245"/>
          </a:xfrm>
          <a:custGeom>
            <a:avLst/>
            <a:gdLst/>
            <a:ahLst/>
            <a:cxnLst/>
            <a:rect l="l" t="t" r="r" b="b"/>
            <a:pathLst>
              <a:path w="12700" h="1706245">
                <a:moveTo>
                  <a:pt x="0" y="1706188"/>
                </a:moveTo>
                <a:lnTo>
                  <a:pt x="12178" y="1706188"/>
                </a:lnTo>
                <a:lnTo>
                  <a:pt x="12178" y="0"/>
                </a:lnTo>
                <a:lnTo>
                  <a:pt x="0" y="0"/>
                </a:lnTo>
                <a:lnTo>
                  <a:pt x="0" y="1706188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961585" y="6464175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12178" y="0"/>
                </a:moveTo>
                <a:lnTo>
                  <a:pt x="0" y="0"/>
                </a:lnTo>
                <a:lnTo>
                  <a:pt x="12178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2351546" y="6464175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12178" y="0"/>
                </a:moveTo>
                <a:lnTo>
                  <a:pt x="0" y="0"/>
                </a:lnTo>
                <a:lnTo>
                  <a:pt x="12178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094681" y="6464175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12178" y="0"/>
                </a:moveTo>
                <a:lnTo>
                  <a:pt x="0" y="0"/>
                </a:lnTo>
                <a:lnTo>
                  <a:pt x="12178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569892" y="6464175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12178" y="0"/>
                </a:moveTo>
                <a:lnTo>
                  <a:pt x="0" y="0"/>
                </a:lnTo>
                <a:lnTo>
                  <a:pt x="12178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130350" y="6464175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12178" y="0"/>
                </a:moveTo>
                <a:lnTo>
                  <a:pt x="0" y="0"/>
                </a:lnTo>
                <a:lnTo>
                  <a:pt x="12178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8495631" y="6464175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12178" y="0"/>
                </a:moveTo>
                <a:lnTo>
                  <a:pt x="0" y="0"/>
                </a:lnTo>
                <a:lnTo>
                  <a:pt x="12178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0580410" y="6464175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12178" y="0"/>
                </a:moveTo>
                <a:lnTo>
                  <a:pt x="0" y="0"/>
                </a:lnTo>
                <a:lnTo>
                  <a:pt x="12178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2030939" y="6464175"/>
            <a:ext cx="12065" cy="0"/>
          </a:xfrm>
          <a:custGeom>
            <a:avLst/>
            <a:gdLst/>
            <a:ahLst/>
            <a:cxnLst/>
            <a:rect l="l" t="t" r="r" b="b"/>
            <a:pathLst>
              <a:path w="12065">
                <a:moveTo>
                  <a:pt x="12016" y="0"/>
                </a:moveTo>
                <a:lnTo>
                  <a:pt x="0" y="0"/>
                </a:lnTo>
                <a:lnTo>
                  <a:pt x="12016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87445" y="4757986"/>
            <a:ext cx="11856085" cy="12700"/>
          </a:xfrm>
          <a:custGeom>
            <a:avLst/>
            <a:gdLst/>
            <a:ahLst/>
            <a:cxnLst/>
            <a:rect l="l" t="t" r="r" b="b"/>
            <a:pathLst>
              <a:path w="11856085" h="12700">
                <a:moveTo>
                  <a:pt x="0" y="12092"/>
                </a:moveTo>
                <a:lnTo>
                  <a:pt x="11855510" y="12092"/>
                </a:lnTo>
                <a:lnTo>
                  <a:pt x="11855510" y="0"/>
                </a:lnTo>
                <a:lnTo>
                  <a:pt x="0" y="0"/>
                </a:lnTo>
                <a:lnTo>
                  <a:pt x="0" y="1209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81356" y="4757986"/>
            <a:ext cx="11861800" cy="12700"/>
          </a:xfrm>
          <a:custGeom>
            <a:avLst/>
            <a:gdLst/>
            <a:ahLst/>
            <a:cxnLst/>
            <a:rect l="l" t="t" r="r" b="b"/>
            <a:pathLst>
              <a:path w="11861800" h="12700">
                <a:moveTo>
                  <a:pt x="0" y="12173"/>
                </a:moveTo>
                <a:lnTo>
                  <a:pt x="11861599" y="12173"/>
                </a:lnTo>
                <a:lnTo>
                  <a:pt x="11861599" y="0"/>
                </a:lnTo>
                <a:lnTo>
                  <a:pt x="0" y="0"/>
                </a:lnTo>
                <a:lnTo>
                  <a:pt x="0" y="12173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505675" y="2429972"/>
            <a:ext cx="924560" cy="335280"/>
          </a:xfrm>
          <a:custGeom>
            <a:avLst/>
            <a:gdLst/>
            <a:ahLst/>
            <a:cxnLst/>
            <a:rect l="l" t="t" r="r" b="b"/>
            <a:pathLst>
              <a:path w="924559" h="335280">
                <a:moveTo>
                  <a:pt x="0" y="334910"/>
                </a:moveTo>
                <a:lnTo>
                  <a:pt x="923999" y="334910"/>
                </a:lnTo>
                <a:lnTo>
                  <a:pt x="923999" y="0"/>
                </a:lnTo>
                <a:lnTo>
                  <a:pt x="0" y="0"/>
                </a:lnTo>
                <a:lnTo>
                  <a:pt x="0" y="334910"/>
                </a:lnTo>
                <a:close/>
              </a:path>
            </a:pathLst>
          </a:custGeom>
          <a:solidFill>
            <a:srgbClr val="F869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8429675" y="2429972"/>
            <a:ext cx="1862455" cy="349885"/>
          </a:xfrm>
          <a:custGeom>
            <a:avLst/>
            <a:gdLst/>
            <a:ahLst/>
            <a:cxnLst/>
            <a:rect l="l" t="t" r="r" b="b"/>
            <a:pathLst>
              <a:path w="1862454" h="349885">
                <a:moveTo>
                  <a:pt x="0" y="349305"/>
                </a:moveTo>
                <a:lnTo>
                  <a:pt x="1861897" y="349305"/>
                </a:lnTo>
                <a:lnTo>
                  <a:pt x="1861897" y="0"/>
                </a:lnTo>
                <a:lnTo>
                  <a:pt x="0" y="0"/>
                </a:lnTo>
                <a:lnTo>
                  <a:pt x="0" y="349305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505675" y="2764883"/>
            <a:ext cx="924560" cy="334645"/>
          </a:xfrm>
          <a:custGeom>
            <a:avLst/>
            <a:gdLst/>
            <a:ahLst/>
            <a:cxnLst/>
            <a:rect l="l" t="t" r="r" b="b"/>
            <a:pathLst>
              <a:path w="924559" h="334644">
                <a:moveTo>
                  <a:pt x="0" y="334422"/>
                </a:moveTo>
                <a:lnTo>
                  <a:pt x="923999" y="334422"/>
                </a:lnTo>
                <a:lnTo>
                  <a:pt x="923999" y="0"/>
                </a:lnTo>
                <a:lnTo>
                  <a:pt x="0" y="0"/>
                </a:lnTo>
                <a:lnTo>
                  <a:pt x="0" y="334422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8429675" y="2764883"/>
            <a:ext cx="923925" cy="334645"/>
          </a:xfrm>
          <a:custGeom>
            <a:avLst/>
            <a:gdLst/>
            <a:ahLst/>
            <a:cxnLst/>
            <a:rect l="l" t="t" r="r" b="b"/>
            <a:pathLst>
              <a:path w="923925" h="334644">
                <a:moveTo>
                  <a:pt x="0" y="334422"/>
                </a:moveTo>
                <a:lnTo>
                  <a:pt x="923520" y="334422"/>
                </a:lnTo>
                <a:lnTo>
                  <a:pt x="923520" y="0"/>
                </a:lnTo>
                <a:lnTo>
                  <a:pt x="0" y="0"/>
                </a:lnTo>
                <a:lnTo>
                  <a:pt x="0" y="334422"/>
                </a:lnTo>
                <a:close/>
              </a:path>
            </a:pathLst>
          </a:custGeom>
          <a:solidFill>
            <a:srgbClr val="FBDA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353195" y="2764883"/>
            <a:ext cx="938530" cy="334645"/>
          </a:xfrm>
          <a:custGeom>
            <a:avLst/>
            <a:gdLst/>
            <a:ahLst/>
            <a:cxnLst/>
            <a:rect l="l" t="t" r="r" b="b"/>
            <a:pathLst>
              <a:path w="938529" h="334644">
                <a:moveTo>
                  <a:pt x="0" y="334422"/>
                </a:moveTo>
                <a:lnTo>
                  <a:pt x="938376" y="334422"/>
                </a:lnTo>
                <a:lnTo>
                  <a:pt x="938376" y="0"/>
                </a:lnTo>
                <a:lnTo>
                  <a:pt x="0" y="0"/>
                </a:lnTo>
                <a:lnTo>
                  <a:pt x="0" y="334422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505675" y="3099306"/>
            <a:ext cx="1862455" cy="349885"/>
          </a:xfrm>
          <a:custGeom>
            <a:avLst/>
            <a:gdLst/>
            <a:ahLst/>
            <a:cxnLst/>
            <a:rect l="l" t="t" r="r" b="b"/>
            <a:pathLst>
              <a:path w="1862454" h="349885">
                <a:moveTo>
                  <a:pt x="0" y="349305"/>
                </a:moveTo>
                <a:lnTo>
                  <a:pt x="1861897" y="349305"/>
                </a:lnTo>
                <a:lnTo>
                  <a:pt x="1861897" y="0"/>
                </a:lnTo>
                <a:lnTo>
                  <a:pt x="0" y="0"/>
                </a:lnTo>
                <a:lnTo>
                  <a:pt x="0" y="349305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9353195" y="3099306"/>
            <a:ext cx="938530" cy="349885"/>
          </a:xfrm>
          <a:custGeom>
            <a:avLst/>
            <a:gdLst/>
            <a:ahLst/>
            <a:cxnLst/>
            <a:rect l="l" t="t" r="r" b="b"/>
            <a:pathLst>
              <a:path w="938529" h="349885">
                <a:moveTo>
                  <a:pt x="0" y="349305"/>
                </a:moveTo>
                <a:lnTo>
                  <a:pt x="938376" y="349305"/>
                </a:lnTo>
                <a:lnTo>
                  <a:pt x="938376" y="0"/>
                </a:lnTo>
                <a:lnTo>
                  <a:pt x="0" y="0"/>
                </a:lnTo>
                <a:lnTo>
                  <a:pt x="0" y="349305"/>
                </a:lnTo>
                <a:close/>
              </a:path>
            </a:pathLst>
          </a:custGeom>
          <a:solidFill>
            <a:srgbClr val="FBF0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563665" y="2109936"/>
            <a:ext cx="237958" cy="320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8487185" y="2109936"/>
            <a:ext cx="281800" cy="320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9411280" y="2109936"/>
            <a:ext cx="281800" cy="3200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639666" y="2444367"/>
            <a:ext cx="237958" cy="320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895787" y="2444367"/>
            <a:ext cx="588905" cy="32003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9180089" y="2444367"/>
            <a:ext cx="259755" cy="32003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0103704" y="2444367"/>
            <a:ext cx="187867" cy="320036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639666" y="2779278"/>
            <a:ext cx="281800" cy="320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8256185" y="2779278"/>
            <a:ext cx="259755" cy="32003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8747036" y="2779278"/>
            <a:ext cx="656978" cy="320036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0103704" y="2779278"/>
            <a:ext cx="187867" cy="320036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639666" y="3113700"/>
            <a:ext cx="281800" cy="3200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8256185" y="3113700"/>
            <a:ext cx="259755" cy="32003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9180089" y="3113700"/>
            <a:ext cx="259755" cy="32003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9642280" y="3113700"/>
            <a:ext cx="649291" cy="320036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589345" y="2429972"/>
            <a:ext cx="909319" cy="14604"/>
          </a:xfrm>
          <a:custGeom>
            <a:avLst/>
            <a:gdLst/>
            <a:ahLst/>
            <a:cxnLst/>
            <a:rect l="l" t="t" r="r" b="b"/>
            <a:pathLst>
              <a:path w="909320" h="14605">
                <a:moveTo>
                  <a:pt x="0" y="14394"/>
                </a:moveTo>
                <a:lnTo>
                  <a:pt x="909142" y="14394"/>
                </a:lnTo>
                <a:lnTo>
                  <a:pt x="909142" y="0"/>
                </a:lnTo>
                <a:lnTo>
                  <a:pt x="0" y="0"/>
                </a:lnTo>
                <a:lnTo>
                  <a:pt x="0" y="1439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582156" y="2429972"/>
            <a:ext cx="923925" cy="15240"/>
          </a:xfrm>
          <a:custGeom>
            <a:avLst/>
            <a:gdLst/>
            <a:ahLst/>
            <a:cxnLst/>
            <a:rect l="l" t="t" r="r" b="b"/>
            <a:pathLst>
              <a:path w="923925" h="15239">
                <a:moveTo>
                  <a:pt x="0" y="14874"/>
                </a:moveTo>
                <a:lnTo>
                  <a:pt x="923520" y="14874"/>
                </a:lnTo>
                <a:lnTo>
                  <a:pt x="923520" y="0"/>
                </a:lnTo>
                <a:lnTo>
                  <a:pt x="0" y="0"/>
                </a:lnTo>
                <a:lnTo>
                  <a:pt x="0" y="1487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505675" y="2102739"/>
            <a:ext cx="14604" cy="320040"/>
          </a:xfrm>
          <a:custGeom>
            <a:avLst/>
            <a:gdLst/>
            <a:ahLst/>
            <a:cxnLst/>
            <a:rect l="l" t="t" r="r" b="b"/>
            <a:pathLst>
              <a:path w="14604" h="320039">
                <a:moveTo>
                  <a:pt x="0" y="320036"/>
                </a:moveTo>
                <a:lnTo>
                  <a:pt x="14377" y="320036"/>
                </a:lnTo>
                <a:lnTo>
                  <a:pt x="14377" y="0"/>
                </a:lnTo>
                <a:lnTo>
                  <a:pt x="0" y="0"/>
                </a:lnTo>
                <a:lnTo>
                  <a:pt x="0" y="320036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505675" y="2095542"/>
            <a:ext cx="15240" cy="334645"/>
          </a:xfrm>
          <a:custGeom>
            <a:avLst/>
            <a:gdLst/>
            <a:ahLst/>
            <a:cxnLst/>
            <a:rect l="l" t="t" r="r" b="b"/>
            <a:pathLst>
              <a:path w="15240" h="334644">
                <a:moveTo>
                  <a:pt x="0" y="334430"/>
                </a:moveTo>
                <a:lnTo>
                  <a:pt x="14856" y="334430"/>
                </a:lnTo>
                <a:lnTo>
                  <a:pt x="14856" y="0"/>
                </a:lnTo>
                <a:lnTo>
                  <a:pt x="0" y="0"/>
                </a:lnTo>
                <a:lnTo>
                  <a:pt x="0" y="33443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8429675" y="2102739"/>
            <a:ext cx="14604" cy="320040"/>
          </a:xfrm>
          <a:custGeom>
            <a:avLst/>
            <a:gdLst/>
            <a:ahLst/>
            <a:cxnLst/>
            <a:rect l="l" t="t" r="r" b="b"/>
            <a:pathLst>
              <a:path w="14604" h="320039">
                <a:moveTo>
                  <a:pt x="0" y="320036"/>
                </a:moveTo>
                <a:lnTo>
                  <a:pt x="14377" y="320036"/>
                </a:lnTo>
                <a:lnTo>
                  <a:pt x="14377" y="0"/>
                </a:lnTo>
                <a:lnTo>
                  <a:pt x="0" y="0"/>
                </a:lnTo>
                <a:lnTo>
                  <a:pt x="0" y="320036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8429675" y="2095542"/>
            <a:ext cx="14604" cy="334645"/>
          </a:xfrm>
          <a:custGeom>
            <a:avLst/>
            <a:gdLst/>
            <a:ahLst/>
            <a:cxnLst/>
            <a:rect l="l" t="t" r="r" b="b"/>
            <a:pathLst>
              <a:path w="14604" h="334644">
                <a:moveTo>
                  <a:pt x="0" y="334430"/>
                </a:moveTo>
                <a:lnTo>
                  <a:pt x="14377" y="334430"/>
                </a:lnTo>
                <a:lnTo>
                  <a:pt x="14377" y="0"/>
                </a:lnTo>
                <a:lnTo>
                  <a:pt x="0" y="0"/>
                </a:lnTo>
                <a:lnTo>
                  <a:pt x="0" y="33443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9353291" y="2102739"/>
            <a:ext cx="14604" cy="320040"/>
          </a:xfrm>
          <a:custGeom>
            <a:avLst/>
            <a:gdLst/>
            <a:ahLst/>
            <a:cxnLst/>
            <a:rect l="l" t="t" r="r" b="b"/>
            <a:pathLst>
              <a:path w="14604" h="320039">
                <a:moveTo>
                  <a:pt x="0" y="320036"/>
                </a:moveTo>
                <a:lnTo>
                  <a:pt x="14377" y="320036"/>
                </a:lnTo>
                <a:lnTo>
                  <a:pt x="14377" y="0"/>
                </a:lnTo>
                <a:lnTo>
                  <a:pt x="0" y="0"/>
                </a:lnTo>
                <a:lnTo>
                  <a:pt x="0" y="320036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9353195" y="2095542"/>
            <a:ext cx="14604" cy="334645"/>
          </a:xfrm>
          <a:custGeom>
            <a:avLst/>
            <a:gdLst/>
            <a:ahLst/>
            <a:cxnLst/>
            <a:rect l="l" t="t" r="r" b="b"/>
            <a:pathLst>
              <a:path w="14604" h="334644">
                <a:moveTo>
                  <a:pt x="0" y="334430"/>
                </a:moveTo>
                <a:lnTo>
                  <a:pt x="14377" y="334430"/>
                </a:lnTo>
                <a:lnTo>
                  <a:pt x="14377" y="0"/>
                </a:lnTo>
                <a:lnTo>
                  <a:pt x="0" y="0"/>
                </a:lnTo>
                <a:lnTo>
                  <a:pt x="0" y="33443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0277290" y="2102739"/>
            <a:ext cx="14604" cy="320040"/>
          </a:xfrm>
          <a:custGeom>
            <a:avLst/>
            <a:gdLst/>
            <a:ahLst/>
            <a:cxnLst/>
            <a:rect l="l" t="t" r="r" b="b"/>
            <a:pathLst>
              <a:path w="14604" h="320039">
                <a:moveTo>
                  <a:pt x="0" y="320036"/>
                </a:moveTo>
                <a:lnTo>
                  <a:pt x="14377" y="320036"/>
                </a:lnTo>
                <a:lnTo>
                  <a:pt x="14377" y="0"/>
                </a:lnTo>
                <a:lnTo>
                  <a:pt x="0" y="0"/>
                </a:lnTo>
                <a:lnTo>
                  <a:pt x="0" y="320036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0277195" y="2095542"/>
            <a:ext cx="14604" cy="334645"/>
          </a:xfrm>
          <a:custGeom>
            <a:avLst/>
            <a:gdLst/>
            <a:ahLst/>
            <a:cxnLst/>
            <a:rect l="l" t="t" r="r" b="b"/>
            <a:pathLst>
              <a:path w="14604" h="334644">
                <a:moveTo>
                  <a:pt x="0" y="334430"/>
                </a:moveTo>
                <a:lnTo>
                  <a:pt x="14377" y="334430"/>
                </a:lnTo>
                <a:lnTo>
                  <a:pt x="14377" y="0"/>
                </a:lnTo>
                <a:lnTo>
                  <a:pt x="0" y="0"/>
                </a:lnTo>
                <a:lnTo>
                  <a:pt x="0" y="33443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589345" y="2764883"/>
            <a:ext cx="909319" cy="14604"/>
          </a:xfrm>
          <a:custGeom>
            <a:avLst/>
            <a:gdLst/>
            <a:ahLst/>
            <a:cxnLst/>
            <a:rect l="l" t="t" r="r" b="b"/>
            <a:pathLst>
              <a:path w="909320" h="14605">
                <a:moveTo>
                  <a:pt x="0" y="14394"/>
                </a:moveTo>
                <a:lnTo>
                  <a:pt x="909142" y="14394"/>
                </a:lnTo>
                <a:lnTo>
                  <a:pt x="909142" y="0"/>
                </a:lnTo>
                <a:lnTo>
                  <a:pt x="0" y="0"/>
                </a:lnTo>
                <a:lnTo>
                  <a:pt x="0" y="1439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582156" y="2764883"/>
            <a:ext cx="923925" cy="14604"/>
          </a:xfrm>
          <a:custGeom>
            <a:avLst/>
            <a:gdLst/>
            <a:ahLst/>
            <a:cxnLst/>
            <a:rect l="l" t="t" r="r" b="b"/>
            <a:pathLst>
              <a:path w="923925" h="14605">
                <a:moveTo>
                  <a:pt x="0" y="14394"/>
                </a:moveTo>
                <a:lnTo>
                  <a:pt x="923520" y="14394"/>
                </a:lnTo>
                <a:lnTo>
                  <a:pt x="923520" y="0"/>
                </a:lnTo>
                <a:lnTo>
                  <a:pt x="0" y="0"/>
                </a:lnTo>
                <a:lnTo>
                  <a:pt x="0" y="1439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589345" y="3099314"/>
            <a:ext cx="909319" cy="14604"/>
          </a:xfrm>
          <a:custGeom>
            <a:avLst/>
            <a:gdLst/>
            <a:ahLst/>
            <a:cxnLst/>
            <a:rect l="l" t="t" r="r" b="b"/>
            <a:pathLst>
              <a:path w="909320" h="14605">
                <a:moveTo>
                  <a:pt x="0" y="14394"/>
                </a:moveTo>
                <a:lnTo>
                  <a:pt x="909142" y="14394"/>
                </a:lnTo>
                <a:lnTo>
                  <a:pt x="909142" y="0"/>
                </a:lnTo>
                <a:lnTo>
                  <a:pt x="0" y="0"/>
                </a:lnTo>
                <a:lnTo>
                  <a:pt x="0" y="1439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582156" y="3099314"/>
            <a:ext cx="923925" cy="14604"/>
          </a:xfrm>
          <a:custGeom>
            <a:avLst/>
            <a:gdLst/>
            <a:ahLst/>
            <a:cxnLst/>
            <a:rect l="l" t="t" r="r" b="b"/>
            <a:pathLst>
              <a:path w="923925" h="14605">
                <a:moveTo>
                  <a:pt x="0" y="14394"/>
                </a:moveTo>
                <a:lnTo>
                  <a:pt x="923520" y="14394"/>
                </a:lnTo>
                <a:lnTo>
                  <a:pt x="923520" y="0"/>
                </a:lnTo>
                <a:lnTo>
                  <a:pt x="0" y="0"/>
                </a:lnTo>
                <a:lnTo>
                  <a:pt x="0" y="1439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589345" y="3433737"/>
            <a:ext cx="909319" cy="14604"/>
          </a:xfrm>
          <a:custGeom>
            <a:avLst/>
            <a:gdLst/>
            <a:ahLst/>
            <a:cxnLst/>
            <a:rect l="l" t="t" r="r" b="b"/>
            <a:pathLst>
              <a:path w="909320" h="14604">
                <a:moveTo>
                  <a:pt x="0" y="14394"/>
                </a:moveTo>
                <a:lnTo>
                  <a:pt x="909142" y="14394"/>
                </a:lnTo>
                <a:lnTo>
                  <a:pt x="909142" y="0"/>
                </a:lnTo>
                <a:lnTo>
                  <a:pt x="0" y="0"/>
                </a:lnTo>
                <a:lnTo>
                  <a:pt x="0" y="1439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582156" y="3433737"/>
            <a:ext cx="923925" cy="15240"/>
          </a:xfrm>
          <a:custGeom>
            <a:avLst/>
            <a:gdLst/>
            <a:ahLst/>
            <a:cxnLst/>
            <a:rect l="l" t="t" r="r" b="b"/>
            <a:pathLst>
              <a:path w="923925" h="15239">
                <a:moveTo>
                  <a:pt x="0" y="14874"/>
                </a:moveTo>
                <a:lnTo>
                  <a:pt x="923520" y="14874"/>
                </a:lnTo>
                <a:lnTo>
                  <a:pt x="923520" y="0"/>
                </a:lnTo>
                <a:lnTo>
                  <a:pt x="0" y="0"/>
                </a:lnTo>
                <a:lnTo>
                  <a:pt x="0" y="1487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582156" y="2102739"/>
            <a:ext cx="14604" cy="1346200"/>
          </a:xfrm>
          <a:custGeom>
            <a:avLst/>
            <a:gdLst/>
            <a:ahLst/>
            <a:cxnLst/>
            <a:rect l="l" t="t" r="r" b="b"/>
            <a:pathLst>
              <a:path w="14604" h="1346200">
                <a:moveTo>
                  <a:pt x="0" y="1345872"/>
                </a:moveTo>
                <a:lnTo>
                  <a:pt x="14377" y="1345872"/>
                </a:lnTo>
                <a:lnTo>
                  <a:pt x="14377" y="0"/>
                </a:lnTo>
                <a:lnTo>
                  <a:pt x="0" y="0"/>
                </a:lnTo>
                <a:lnTo>
                  <a:pt x="0" y="134587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582156" y="2095542"/>
            <a:ext cx="14604" cy="1353185"/>
          </a:xfrm>
          <a:custGeom>
            <a:avLst/>
            <a:gdLst/>
            <a:ahLst/>
            <a:cxnLst/>
            <a:rect l="l" t="t" r="r" b="b"/>
            <a:pathLst>
              <a:path w="14604" h="1353185">
                <a:moveTo>
                  <a:pt x="0" y="1353069"/>
                </a:moveTo>
                <a:lnTo>
                  <a:pt x="14377" y="1353069"/>
                </a:lnTo>
                <a:lnTo>
                  <a:pt x="14377" y="0"/>
                </a:lnTo>
                <a:lnTo>
                  <a:pt x="0" y="0"/>
                </a:lnTo>
                <a:lnTo>
                  <a:pt x="0" y="1353069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505675" y="3448611"/>
            <a:ext cx="15240" cy="0"/>
          </a:xfrm>
          <a:custGeom>
            <a:avLst/>
            <a:gdLst/>
            <a:ahLst/>
            <a:cxnLst/>
            <a:rect l="l" t="t" r="r" b="b"/>
            <a:pathLst>
              <a:path w="15240">
                <a:moveTo>
                  <a:pt x="14856" y="0"/>
                </a:moveTo>
                <a:lnTo>
                  <a:pt x="0" y="0"/>
                </a:lnTo>
                <a:lnTo>
                  <a:pt x="14856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8429675" y="3448611"/>
            <a:ext cx="14604" cy="0"/>
          </a:xfrm>
          <a:custGeom>
            <a:avLst/>
            <a:gdLst/>
            <a:ahLst/>
            <a:cxnLst/>
            <a:rect l="l" t="t" r="r" b="b"/>
            <a:pathLst>
              <a:path w="14604">
                <a:moveTo>
                  <a:pt x="14377" y="0"/>
                </a:moveTo>
                <a:lnTo>
                  <a:pt x="0" y="0"/>
                </a:lnTo>
                <a:lnTo>
                  <a:pt x="14377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9353195" y="3448611"/>
            <a:ext cx="14604" cy="0"/>
          </a:xfrm>
          <a:custGeom>
            <a:avLst/>
            <a:gdLst/>
            <a:ahLst/>
            <a:cxnLst/>
            <a:rect l="l" t="t" r="r" b="b"/>
            <a:pathLst>
              <a:path w="14604">
                <a:moveTo>
                  <a:pt x="14377" y="0"/>
                </a:moveTo>
                <a:lnTo>
                  <a:pt x="0" y="0"/>
                </a:lnTo>
                <a:lnTo>
                  <a:pt x="14377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0277195" y="3448611"/>
            <a:ext cx="14604" cy="0"/>
          </a:xfrm>
          <a:custGeom>
            <a:avLst/>
            <a:gdLst/>
            <a:ahLst/>
            <a:cxnLst/>
            <a:rect l="l" t="t" r="r" b="b"/>
            <a:pathLst>
              <a:path w="14604">
                <a:moveTo>
                  <a:pt x="14377" y="0"/>
                </a:moveTo>
                <a:lnTo>
                  <a:pt x="0" y="0"/>
                </a:lnTo>
                <a:lnTo>
                  <a:pt x="14377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589345" y="2095542"/>
            <a:ext cx="3702685" cy="14604"/>
          </a:xfrm>
          <a:custGeom>
            <a:avLst/>
            <a:gdLst/>
            <a:ahLst/>
            <a:cxnLst/>
            <a:rect l="l" t="t" r="r" b="b"/>
            <a:pathLst>
              <a:path w="3702684" h="14605">
                <a:moveTo>
                  <a:pt x="0" y="14394"/>
                </a:moveTo>
                <a:lnTo>
                  <a:pt x="3702227" y="14394"/>
                </a:lnTo>
                <a:lnTo>
                  <a:pt x="3702227" y="0"/>
                </a:lnTo>
                <a:lnTo>
                  <a:pt x="0" y="0"/>
                </a:lnTo>
                <a:lnTo>
                  <a:pt x="0" y="1439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6582156" y="2095542"/>
            <a:ext cx="3709670" cy="14604"/>
          </a:xfrm>
          <a:custGeom>
            <a:avLst/>
            <a:gdLst/>
            <a:ahLst/>
            <a:cxnLst/>
            <a:rect l="l" t="t" r="r" b="b"/>
            <a:pathLst>
              <a:path w="3709670" h="14605">
                <a:moveTo>
                  <a:pt x="0" y="14394"/>
                </a:moveTo>
                <a:lnTo>
                  <a:pt x="3709416" y="14394"/>
                </a:lnTo>
                <a:lnTo>
                  <a:pt x="3709416" y="0"/>
                </a:lnTo>
                <a:lnTo>
                  <a:pt x="0" y="0"/>
                </a:lnTo>
                <a:lnTo>
                  <a:pt x="0" y="1439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67893" y="2447289"/>
            <a:ext cx="612647" cy="600455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6140196" y="2390520"/>
            <a:ext cx="512064" cy="600455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 txBox="1"/>
          <p:nvPr/>
        </p:nvSpPr>
        <p:spPr>
          <a:xfrm>
            <a:off x="5556804" y="4118860"/>
            <a:ext cx="48387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45" dirty="0">
                <a:latin typeface="DejaVu Sans"/>
                <a:cs typeface="DejaVu Sans"/>
              </a:rPr>
              <a:t>V</a:t>
            </a:r>
            <a:r>
              <a:rPr lang="en-US" sz="2800" spc="45" baseline="30000" dirty="0">
                <a:latin typeface="DejaVu Sans"/>
                <a:cs typeface="DejaVu Sans"/>
              </a:rPr>
              <a:t>T</a:t>
            </a:r>
            <a:endParaRPr sz="2800" baseline="30000" dirty="0">
              <a:latin typeface="DejaVu Sans"/>
              <a:cs typeface="DejaVu Sans"/>
            </a:endParaRPr>
          </a:p>
        </p:txBody>
      </p:sp>
      <p:sp>
        <p:nvSpPr>
          <p:cNvPr id="209" name="Title 208">
            <a:extLst>
              <a:ext uri="{FF2B5EF4-FFF2-40B4-BE49-F238E27FC236}">
                <a16:creationId xmlns:a16="http://schemas.microsoft.com/office/drawing/2014/main" id="{1A017D17-0502-394A-A3B8-785771B81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3816" y="309741"/>
            <a:ext cx="7102305" cy="553998"/>
          </a:xfrm>
        </p:spPr>
        <p:txBody>
          <a:bodyPr/>
          <a:lstStyle/>
          <a:p>
            <a:r>
              <a:rPr lang="ru-RU" dirty="0"/>
              <a:t>Результат </a:t>
            </a:r>
            <a:r>
              <a:rPr lang="en-US" dirty="0"/>
              <a:t>SVD</a:t>
            </a:r>
            <a:endParaRPr lang="ru-RU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655025A6-C3EB-7846-87C0-4668924BB723}"/>
              </a:ext>
            </a:extLst>
          </p:cNvPr>
          <p:cNvSpPr txBox="1"/>
          <p:nvPr/>
        </p:nvSpPr>
        <p:spPr>
          <a:xfrm>
            <a:off x="6962146" y="1561076"/>
            <a:ext cx="28712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Важность факторов: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0BFB3192-3797-C44D-8E60-33DB6D75D6B3}"/>
              </a:ext>
            </a:extLst>
          </p:cNvPr>
          <p:cNvSpPr txBox="1"/>
          <p:nvPr/>
        </p:nvSpPr>
        <p:spPr>
          <a:xfrm>
            <a:off x="1681508" y="1297011"/>
            <a:ext cx="25315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Профили юзеров: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15AC471F-5A60-6643-A306-85358C60905E}"/>
              </a:ext>
            </a:extLst>
          </p:cNvPr>
          <p:cNvSpPr txBox="1"/>
          <p:nvPr/>
        </p:nvSpPr>
        <p:spPr>
          <a:xfrm>
            <a:off x="187124" y="4216432"/>
            <a:ext cx="45388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Профили товаров (по столбцам):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8B5EC61B-DAA3-6249-820F-8BB1A128CC0B}"/>
              </a:ext>
            </a:extLst>
          </p:cNvPr>
          <p:cNvSpPr txBox="1"/>
          <p:nvPr/>
        </p:nvSpPr>
        <p:spPr>
          <a:xfrm>
            <a:off x="8053189" y="4252861"/>
            <a:ext cx="26672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f1 – </a:t>
            </a:r>
            <a:r>
              <a:rPr lang="ru-RU" sz="2200" b="1" dirty="0"/>
              <a:t>энергичность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5A1233-C095-D244-A67F-9876D6FC280A}"/>
              </a:ext>
            </a:extLst>
          </p:cNvPr>
          <p:cNvSpPr/>
          <p:nvPr/>
        </p:nvSpPr>
        <p:spPr>
          <a:xfrm>
            <a:off x="191658" y="5594459"/>
            <a:ext cx="11851296" cy="27385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1401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005193" y="2101455"/>
            <a:ext cx="920750" cy="332105"/>
          </a:xfrm>
          <a:custGeom>
            <a:avLst/>
            <a:gdLst/>
            <a:ahLst/>
            <a:cxnLst/>
            <a:rect l="l" t="t" r="r" b="b"/>
            <a:pathLst>
              <a:path w="920750" h="332105">
                <a:moveTo>
                  <a:pt x="0" y="332082"/>
                </a:moveTo>
                <a:lnTo>
                  <a:pt x="920582" y="332082"/>
                </a:lnTo>
                <a:lnTo>
                  <a:pt x="920582" y="0"/>
                </a:lnTo>
                <a:lnTo>
                  <a:pt x="0" y="0"/>
                </a:lnTo>
                <a:lnTo>
                  <a:pt x="0" y="332082"/>
                </a:lnTo>
                <a:close/>
              </a:path>
            </a:pathLst>
          </a:custGeom>
          <a:solidFill>
            <a:srgbClr val="FABC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25776" y="2101455"/>
            <a:ext cx="920115" cy="332105"/>
          </a:xfrm>
          <a:custGeom>
            <a:avLst/>
            <a:gdLst/>
            <a:ahLst/>
            <a:cxnLst/>
            <a:rect l="l" t="t" r="r" b="b"/>
            <a:pathLst>
              <a:path w="920114" h="332105">
                <a:moveTo>
                  <a:pt x="0" y="332082"/>
                </a:moveTo>
                <a:lnTo>
                  <a:pt x="920105" y="332082"/>
                </a:lnTo>
                <a:lnTo>
                  <a:pt x="920105" y="0"/>
                </a:lnTo>
                <a:lnTo>
                  <a:pt x="0" y="0"/>
                </a:lnTo>
                <a:lnTo>
                  <a:pt x="0" y="332082"/>
                </a:lnTo>
                <a:close/>
              </a:path>
            </a:pathLst>
          </a:custGeom>
          <a:solidFill>
            <a:srgbClr val="F869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45881" y="2101455"/>
            <a:ext cx="935355" cy="332105"/>
          </a:xfrm>
          <a:custGeom>
            <a:avLst/>
            <a:gdLst/>
            <a:ahLst/>
            <a:cxnLst/>
            <a:rect l="l" t="t" r="r" b="b"/>
            <a:pathLst>
              <a:path w="935354" h="332105">
                <a:moveTo>
                  <a:pt x="0" y="332082"/>
                </a:moveTo>
                <a:lnTo>
                  <a:pt x="934907" y="332082"/>
                </a:lnTo>
                <a:lnTo>
                  <a:pt x="934907" y="0"/>
                </a:lnTo>
                <a:lnTo>
                  <a:pt x="0" y="0"/>
                </a:lnTo>
                <a:lnTo>
                  <a:pt x="0" y="332082"/>
                </a:lnTo>
                <a:close/>
              </a:path>
            </a:pathLst>
          </a:custGeom>
          <a:solidFill>
            <a:srgbClr val="D5E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05193" y="2433538"/>
            <a:ext cx="920750" cy="332105"/>
          </a:xfrm>
          <a:custGeom>
            <a:avLst/>
            <a:gdLst/>
            <a:ahLst/>
            <a:cxnLst/>
            <a:rect l="l" t="t" r="r" b="b"/>
            <a:pathLst>
              <a:path w="920750" h="332105">
                <a:moveTo>
                  <a:pt x="0" y="332082"/>
                </a:moveTo>
                <a:lnTo>
                  <a:pt x="920582" y="332082"/>
                </a:lnTo>
                <a:lnTo>
                  <a:pt x="920582" y="0"/>
                </a:lnTo>
                <a:lnTo>
                  <a:pt x="0" y="0"/>
                </a:lnTo>
                <a:lnTo>
                  <a:pt x="0" y="332082"/>
                </a:lnTo>
                <a:close/>
              </a:path>
            </a:pathLst>
          </a:custGeom>
          <a:solidFill>
            <a:srgbClr val="5A89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25776" y="2433538"/>
            <a:ext cx="1855470" cy="346710"/>
          </a:xfrm>
          <a:custGeom>
            <a:avLst/>
            <a:gdLst/>
            <a:ahLst/>
            <a:cxnLst/>
            <a:rect l="l" t="t" r="r" b="b"/>
            <a:pathLst>
              <a:path w="1855470" h="346710">
                <a:moveTo>
                  <a:pt x="0" y="346417"/>
                </a:moveTo>
                <a:lnTo>
                  <a:pt x="1855012" y="346417"/>
                </a:lnTo>
                <a:lnTo>
                  <a:pt x="1855012" y="0"/>
                </a:lnTo>
                <a:lnTo>
                  <a:pt x="0" y="0"/>
                </a:lnTo>
                <a:lnTo>
                  <a:pt x="0" y="346417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5193" y="2765621"/>
            <a:ext cx="920750" cy="332105"/>
          </a:xfrm>
          <a:custGeom>
            <a:avLst/>
            <a:gdLst/>
            <a:ahLst/>
            <a:cxnLst/>
            <a:rect l="l" t="t" r="r" b="b"/>
            <a:pathLst>
              <a:path w="920750" h="332105">
                <a:moveTo>
                  <a:pt x="0" y="331605"/>
                </a:moveTo>
                <a:lnTo>
                  <a:pt x="920582" y="331605"/>
                </a:lnTo>
                <a:lnTo>
                  <a:pt x="920582" y="0"/>
                </a:lnTo>
                <a:lnTo>
                  <a:pt x="0" y="0"/>
                </a:lnTo>
                <a:lnTo>
                  <a:pt x="0" y="331605"/>
                </a:lnTo>
                <a:close/>
              </a:path>
            </a:pathLst>
          </a:custGeom>
          <a:solidFill>
            <a:srgbClr val="F869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25776" y="2765621"/>
            <a:ext cx="920115" cy="332105"/>
          </a:xfrm>
          <a:custGeom>
            <a:avLst/>
            <a:gdLst/>
            <a:ahLst/>
            <a:cxnLst/>
            <a:rect l="l" t="t" r="r" b="b"/>
            <a:pathLst>
              <a:path w="920114" h="332105">
                <a:moveTo>
                  <a:pt x="0" y="331605"/>
                </a:moveTo>
                <a:lnTo>
                  <a:pt x="920105" y="331605"/>
                </a:lnTo>
                <a:lnTo>
                  <a:pt x="920105" y="0"/>
                </a:lnTo>
                <a:lnTo>
                  <a:pt x="0" y="0"/>
                </a:lnTo>
                <a:lnTo>
                  <a:pt x="0" y="331605"/>
                </a:lnTo>
                <a:close/>
              </a:path>
            </a:pathLst>
          </a:custGeom>
          <a:solidFill>
            <a:srgbClr val="5A89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45881" y="2765621"/>
            <a:ext cx="935355" cy="332105"/>
          </a:xfrm>
          <a:custGeom>
            <a:avLst/>
            <a:gdLst/>
            <a:ahLst/>
            <a:cxnLst/>
            <a:rect l="l" t="t" r="r" b="b"/>
            <a:pathLst>
              <a:path w="935354" h="332105">
                <a:moveTo>
                  <a:pt x="0" y="331605"/>
                </a:moveTo>
                <a:lnTo>
                  <a:pt x="934907" y="331605"/>
                </a:lnTo>
                <a:lnTo>
                  <a:pt x="934907" y="0"/>
                </a:lnTo>
                <a:lnTo>
                  <a:pt x="0" y="0"/>
                </a:lnTo>
                <a:lnTo>
                  <a:pt x="0" y="331605"/>
                </a:lnTo>
                <a:close/>
              </a:path>
            </a:pathLst>
          </a:custGeom>
          <a:solidFill>
            <a:srgbClr val="F869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05193" y="3097226"/>
            <a:ext cx="920750" cy="332105"/>
          </a:xfrm>
          <a:custGeom>
            <a:avLst/>
            <a:gdLst/>
            <a:ahLst/>
            <a:cxnLst/>
            <a:rect l="l" t="t" r="r" b="b"/>
            <a:pathLst>
              <a:path w="920750" h="332104">
                <a:moveTo>
                  <a:pt x="0" y="332084"/>
                </a:moveTo>
                <a:lnTo>
                  <a:pt x="920582" y="332084"/>
                </a:lnTo>
                <a:lnTo>
                  <a:pt x="920582" y="0"/>
                </a:lnTo>
                <a:lnTo>
                  <a:pt x="0" y="0"/>
                </a:lnTo>
                <a:lnTo>
                  <a:pt x="0" y="332084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25776" y="3097226"/>
            <a:ext cx="920115" cy="332105"/>
          </a:xfrm>
          <a:custGeom>
            <a:avLst/>
            <a:gdLst/>
            <a:ahLst/>
            <a:cxnLst/>
            <a:rect l="l" t="t" r="r" b="b"/>
            <a:pathLst>
              <a:path w="920114" h="332104">
                <a:moveTo>
                  <a:pt x="0" y="332084"/>
                </a:moveTo>
                <a:lnTo>
                  <a:pt x="920105" y="332084"/>
                </a:lnTo>
                <a:lnTo>
                  <a:pt x="920105" y="0"/>
                </a:lnTo>
                <a:lnTo>
                  <a:pt x="0" y="0"/>
                </a:lnTo>
                <a:lnTo>
                  <a:pt x="0" y="332084"/>
                </a:lnTo>
                <a:close/>
              </a:path>
            </a:pathLst>
          </a:custGeom>
          <a:solidFill>
            <a:srgbClr val="F87B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45881" y="3097226"/>
            <a:ext cx="935355" cy="332105"/>
          </a:xfrm>
          <a:custGeom>
            <a:avLst/>
            <a:gdLst/>
            <a:ahLst/>
            <a:cxnLst/>
            <a:rect l="l" t="t" r="r" b="b"/>
            <a:pathLst>
              <a:path w="935354" h="332104">
                <a:moveTo>
                  <a:pt x="0" y="332084"/>
                </a:moveTo>
                <a:lnTo>
                  <a:pt x="934907" y="332084"/>
                </a:lnTo>
                <a:lnTo>
                  <a:pt x="934907" y="0"/>
                </a:lnTo>
                <a:lnTo>
                  <a:pt x="0" y="0"/>
                </a:lnTo>
                <a:lnTo>
                  <a:pt x="0" y="332084"/>
                </a:lnTo>
                <a:close/>
              </a:path>
            </a:pathLst>
          </a:custGeom>
          <a:solidFill>
            <a:srgbClr val="FB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05193" y="3429310"/>
            <a:ext cx="920750" cy="346710"/>
          </a:xfrm>
          <a:custGeom>
            <a:avLst/>
            <a:gdLst/>
            <a:ahLst/>
            <a:cxnLst/>
            <a:rect l="l" t="t" r="r" b="b"/>
            <a:pathLst>
              <a:path w="920750" h="346710">
                <a:moveTo>
                  <a:pt x="0" y="346417"/>
                </a:moveTo>
                <a:lnTo>
                  <a:pt x="920582" y="346417"/>
                </a:lnTo>
                <a:lnTo>
                  <a:pt x="920582" y="0"/>
                </a:lnTo>
                <a:lnTo>
                  <a:pt x="0" y="0"/>
                </a:lnTo>
                <a:lnTo>
                  <a:pt x="0" y="346417"/>
                </a:lnTo>
                <a:close/>
              </a:path>
            </a:pathLst>
          </a:custGeom>
          <a:solidFill>
            <a:srgbClr val="B4C8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25776" y="3429310"/>
            <a:ext cx="920115" cy="346710"/>
          </a:xfrm>
          <a:custGeom>
            <a:avLst/>
            <a:gdLst/>
            <a:ahLst/>
            <a:cxnLst/>
            <a:rect l="l" t="t" r="r" b="b"/>
            <a:pathLst>
              <a:path w="920114" h="346710">
                <a:moveTo>
                  <a:pt x="0" y="346417"/>
                </a:moveTo>
                <a:lnTo>
                  <a:pt x="920105" y="346417"/>
                </a:lnTo>
                <a:lnTo>
                  <a:pt x="920105" y="0"/>
                </a:lnTo>
                <a:lnTo>
                  <a:pt x="0" y="0"/>
                </a:lnTo>
                <a:lnTo>
                  <a:pt x="0" y="346417"/>
                </a:lnTo>
                <a:close/>
              </a:path>
            </a:pathLst>
          </a:custGeom>
          <a:solidFill>
            <a:srgbClr val="B1C6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45881" y="3429310"/>
            <a:ext cx="935355" cy="346710"/>
          </a:xfrm>
          <a:custGeom>
            <a:avLst/>
            <a:gdLst/>
            <a:ahLst/>
            <a:cxnLst/>
            <a:rect l="l" t="t" r="r" b="b"/>
            <a:pathLst>
              <a:path w="935354" h="346710">
                <a:moveTo>
                  <a:pt x="0" y="346417"/>
                </a:moveTo>
                <a:lnTo>
                  <a:pt x="934907" y="346417"/>
                </a:lnTo>
                <a:lnTo>
                  <a:pt x="934907" y="0"/>
                </a:lnTo>
                <a:lnTo>
                  <a:pt x="0" y="0"/>
                </a:lnTo>
                <a:lnTo>
                  <a:pt x="0" y="346417"/>
                </a:lnTo>
                <a:close/>
              </a:path>
            </a:pathLst>
          </a:custGeom>
          <a:solidFill>
            <a:srgbClr val="5A89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62968" y="1783803"/>
            <a:ext cx="237078" cy="3176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83073" y="1783803"/>
            <a:ext cx="280758" cy="3176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03752" y="1783803"/>
            <a:ext cx="280758" cy="3176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2385" y="2115789"/>
            <a:ext cx="724815" cy="3177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49663" y="2115789"/>
            <a:ext cx="738108" cy="3177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70150" y="2115789"/>
            <a:ext cx="738108" cy="3177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19573" y="2115789"/>
            <a:ext cx="661215" cy="3177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42385" y="2447872"/>
            <a:ext cx="538961" cy="3177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21762" y="2447872"/>
            <a:ext cx="654549" cy="3177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84666" y="2447872"/>
            <a:ext cx="721396" cy="3177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34168" y="2447872"/>
            <a:ext cx="546619" cy="3177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42385" y="2779955"/>
            <a:ext cx="682797" cy="3177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78789" y="2779955"/>
            <a:ext cx="704685" cy="3177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98990" y="2779955"/>
            <a:ext cx="704685" cy="3177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19573" y="2779955"/>
            <a:ext cx="661215" cy="3177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42385" y="3112038"/>
            <a:ext cx="629071" cy="3177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93114" y="3112038"/>
            <a:ext cx="687973" cy="3177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70150" y="3112038"/>
            <a:ext cx="738108" cy="3177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234168" y="3112038"/>
            <a:ext cx="546619" cy="3177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42385" y="3444122"/>
            <a:ext cx="690437" cy="31774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93862" y="3444122"/>
            <a:ext cx="586728" cy="3177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98990" y="3444122"/>
            <a:ext cx="704685" cy="3177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04675" y="3444122"/>
            <a:ext cx="676112" cy="31774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92250" y="2101455"/>
            <a:ext cx="906144" cy="14604"/>
          </a:xfrm>
          <a:custGeom>
            <a:avLst/>
            <a:gdLst/>
            <a:ahLst/>
            <a:cxnLst/>
            <a:rect l="l" t="t" r="r" b="b"/>
            <a:pathLst>
              <a:path w="906144" h="14605">
                <a:moveTo>
                  <a:pt x="0" y="14334"/>
                </a:moveTo>
                <a:lnTo>
                  <a:pt x="905780" y="14334"/>
                </a:lnTo>
                <a:lnTo>
                  <a:pt x="905780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85088" y="2101455"/>
            <a:ext cx="920115" cy="14604"/>
          </a:xfrm>
          <a:custGeom>
            <a:avLst/>
            <a:gdLst/>
            <a:ahLst/>
            <a:cxnLst/>
            <a:rect l="l" t="t" r="r" b="b"/>
            <a:pathLst>
              <a:path w="920114" h="14605">
                <a:moveTo>
                  <a:pt x="0" y="14334"/>
                </a:moveTo>
                <a:lnTo>
                  <a:pt x="920105" y="14334"/>
                </a:lnTo>
                <a:lnTo>
                  <a:pt x="920105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05193" y="1776520"/>
            <a:ext cx="14604" cy="318135"/>
          </a:xfrm>
          <a:custGeom>
            <a:avLst/>
            <a:gdLst/>
            <a:ahLst/>
            <a:cxnLst/>
            <a:rect l="l" t="t" r="r" b="b"/>
            <a:pathLst>
              <a:path w="14605" h="318135">
                <a:moveTo>
                  <a:pt x="0" y="317767"/>
                </a:moveTo>
                <a:lnTo>
                  <a:pt x="14324" y="317767"/>
                </a:lnTo>
                <a:lnTo>
                  <a:pt x="14324" y="0"/>
                </a:lnTo>
                <a:lnTo>
                  <a:pt x="0" y="0"/>
                </a:lnTo>
                <a:lnTo>
                  <a:pt x="0" y="317767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005193" y="1769372"/>
            <a:ext cx="15240" cy="332105"/>
          </a:xfrm>
          <a:custGeom>
            <a:avLst/>
            <a:gdLst/>
            <a:ahLst/>
            <a:cxnLst/>
            <a:rect l="l" t="t" r="r" b="b"/>
            <a:pathLst>
              <a:path w="15239" h="332105">
                <a:moveTo>
                  <a:pt x="0" y="332082"/>
                </a:moveTo>
                <a:lnTo>
                  <a:pt x="14801" y="332082"/>
                </a:lnTo>
                <a:lnTo>
                  <a:pt x="14801" y="0"/>
                </a:lnTo>
                <a:lnTo>
                  <a:pt x="0" y="0"/>
                </a:lnTo>
                <a:lnTo>
                  <a:pt x="0" y="33208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25776" y="1776520"/>
            <a:ext cx="14604" cy="318135"/>
          </a:xfrm>
          <a:custGeom>
            <a:avLst/>
            <a:gdLst/>
            <a:ahLst/>
            <a:cxnLst/>
            <a:rect l="l" t="t" r="r" b="b"/>
            <a:pathLst>
              <a:path w="14605" h="318135">
                <a:moveTo>
                  <a:pt x="0" y="317767"/>
                </a:moveTo>
                <a:lnTo>
                  <a:pt x="14324" y="317767"/>
                </a:lnTo>
                <a:lnTo>
                  <a:pt x="14324" y="0"/>
                </a:lnTo>
                <a:lnTo>
                  <a:pt x="0" y="0"/>
                </a:lnTo>
                <a:lnTo>
                  <a:pt x="0" y="317767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925776" y="1769372"/>
            <a:ext cx="14604" cy="332105"/>
          </a:xfrm>
          <a:custGeom>
            <a:avLst/>
            <a:gdLst/>
            <a:ahLst/>
            <a:cxnLst/>
            <a:rect l="l" t="t" r="r" b="b"/>
            <a:pathLst>
              <a:path w="14605" h="332105">
                <a:moveTo>
                  <a:pt x="0" y="332082"/>
                </a:moveTo>
                <a:lnTo>
                  <a:pt x="14324" y="332082"/>
                </a:lnTo>
                <a:lnTo>
                  <a:pt x="14324" y="0"/>
                </a:lnTo>
                <a:lnTo>
                  <a:pt x="0" y="0"/>
                </a:lnTo>
                <a:lnTo>
                  <a:pt x="0" y="33208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45976" y="1776520"/>
            <a:ext cx="14604" cy="318135"/>
          </a:xfrm>
          <a:custGeom>
            <a:avLst/>
            <a:gdLst/>
            <a:ahLst/>
            <a:cxnLst/>
            <a:rect l="l" t="t" r="r" b="b"/>
            <a:pathLst>
              <a:path w="14604" h="318135">
                <a:moveTo>
                  <a:pt x="0" y="317767"/>
                </a:moveTo>
                <a:lnTo>
                  <a:pt x="14324" y="317767"/>
                </a:lnTo>
                <a:lnTo>
                  <a:pt x="14324" y="0"/>
                </a:lnTo>
                <a:lnTo>
                  <a:pt x="0" y="0"/>
                </a:lnTo>
                <a:lnTo>
                  <a:pt x="0" y="317767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845881" y="1769372"/>
            <a:ext cx="14604" cy="332105"/>
          </a:xfrm>
          <a:custGeom>
            <a:avLst/>
            <a:gdLst/>
            <a:ahLst/>
            <a:cxnLst/>
            <a:rect l="l" t="t" r="r" b="b"/>
            <a:pathLst>
              <a:path w="14604" h="332105">
                <a:moveTo>
                  <a:pt x="0" y="332082"/>
                </a:moveTo>
                <a:lnTo>
                  <a:pt x="14324" y="332082"/>
                </a:lnTo>
                <a:lnTo>
                  <a:pt x="14324" y="0"/>
                </a:lnTo>
                <a:lnTo>
                  <a:pt x="0" y="0"/>
                </a:lnTo>
                <a:lnTo>
                  <a:pt x="0" y="33208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766559" y="1776520"/>
            <a:ext cx="14604" cy="318135"/>
          </a:xfrm>
          <a:custGeom>
            <a:avLst/>
            <a:gdLst/>
            <a:ahLst/>
            <a:cxnLst/>
            <a:rect l="l" t="t" r="r" b="b"/>
            <a:pathLst>
              <a:path w="14604" h="318135">
                <a:moveTo>
                  <a:pt x="0" y="317767"/>
                </a:moveTo>
                <a:lnTo>
                  <a:pt x="14324" y="317767"/>
                </a:lnTo>
                <a:lnTo>
                  <a:pt x="14324" y="0"/>
                </a:lnTo>
                <a:lnTo>
                  <a:pt x="0" y="0"/>
                </a:lnTo>
                <a:lnTo>
                  <a:pt x="0" y="317767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66464" y="1769372"/>
            <a:ext cx="14604" cy="332105"/>
          </a:xfrm>
          <a:custGeom>
            <a:avLst/>
            <a:gdLst/>
            <a:ahLst/>
            <a:cxnLst/>
            <a:rect l="l" t="t" r="r" b="b"/>
            <a:pathLst>
              <a:path w="14604" h="332105">
                <a:moveTo>
                  <a:pt x="0" y="332082"/>
                </a:moveTo>
                <a:lnTo>
                  <a:pt x="14324" y="332082"/>
                </a:lnTo>
                <a:lnTo>
                  <a:pt x="14324" y="0"/>
                </a:lnTo>
                <a:lnTo>
                  <a:pt x="0" y="0"/>
                </a:lnTo>
                <a:lnTo>
                  <a:pt x="0" y="33208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92250" y="2433538"/>
            <a:ext cx="906144" cy="14604"/>
          </a:xfrm>
          <a:custGeom>
            <a:avLst/>
            <a:gdLst/>
            <a:ahLst/>
            <a:cxnLst/>
            <a:rect l="l" t="t" r="r" b="b"/>
            <a:pathLst>
              <a:path w="906144" h="14605">
                <a:moveTo>
                  <a:pt x="0" y="14334"/>
                </a:moveTo>
                <a:lnTo>
                  <a:pt x="905780" y="14334"/>
                </a:lnTo>
                <a:lnTo>
                  <a:pt x="905780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85088" y="2433538"/>
            <a:ext cx="920115" cy="14604"/>
          </a:xfrm>
          <a:custGeom>
            <a:avLst/>
            <a:gdLst/>
            <a:ahLst/>
            <a:cxnLst/>
            <a:rect l="l" t="t" r="r" b="b"/>
            <a:pathLst>
              <a:path w="920114" h="14605">
                <a:moveTo>
                  <a:pt x="0" y="14334"/>
                </a:moveTo>
                <a:lnTo>
                  <a:pt x="920105" y="14334"/>
                </a:lnTo>
                <a:lnTo>
                  <a:pt x="920105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92250" y="2765621"/>
            <a:ext cx="906144" cy="14604"/>
          </a:xfrm>
          <a:custGeom>
            <a:avLst/>
            <a:gdLst/>
            <a:ahLst/>
            <a:cxnLst/>
            <a:rect l="l" t="t" r="r" b="b"/>
            <a:pathLst>
              <a:path w="906144" h="14605">
                <a:moveTo>
                  <a:pt x="0" y="14334"/>
                </a:moveTo>
                <a:lnTo>
                  <a:pt x="905780" y="14334"/>
                </a:lnTo>
                <a:lnTo>
                  <a:pt x="905780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85088" y="2765621"/>
            <a:ext cx="920115" cy="14604"/>
          </a:xfrm>
          <a:custGeom>
            <a:avLst/>
            <a:gdLst/>
            <a:ahLst/>
            <a:cxnLst/>
            <a:rect l="l" t="t" r="r" b="b"/>
            <a:pathLst>
              <a:path w="920114" h="14605">
                <a:moveTo>
                  <a:pt x="0" y="14334"/>
                </a:moveTo>
                <a:lnTo>
                  <a:pt x="920105" y="14334"/>
                </a:lnTo>
                <a:lnTo>
                  <a:pt x="920105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92250" y="3097226"/>
            <a:ext cx="906144" cy="14604"/>
          </a:xfrm>
          <a:custGeom>
            <a:avLst/>
            <a:gdLst/>
            <a:ahLst/>
            <a:cxnLst/>
            <a:rect l="l" t="t" r="r" b="b"/>
            <a:pathLst>
              <a:path w="906144" h="14605">
                <a:moveTo>
                  <a:pt x="0" y="14334"/>
                </a:moveTo>
                <a:lnTo>
                  <a:pt x="905780" y="14334"/>
                </a:lnTo>
                <a:lnTo>
                  <a:pt x="905780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85088" y="3097226"/>
            <a:ext cx="920115" cy="15240"/>
          </a:xfrm>
          <a:custGeom>
            <a:avLst/>
            <a:gdLst/>
            <a:ahLst/>
            <a:cxnLst/>
            <a:rect l="l" t="t" r="r" b="b"/>
            <a:pathLst>
              <a:path w="920114" h="15239">
                <a:moveTo>
                  <a:pt x="0" y="14812"/>
                </a:moveTo>
                <a:lnTo>
                  <a:pt x="920105" y="14812"/>
                </a:lnTo>
                <a:lnTo>
                  <a:pt x="920105" y="0"/>
                </a:lnTo>
                <a:lnTo>
                  <a:pt x="0" y="0"/>
                </a:lnTo>
                <a:lnTo>
                  <a:pt x="0" y="1481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92250" y="3429309"/>
            <a:ext cx="906144" cy="14604"/>
          </a:xfrm>
          <a:custGeom>
            <a:avLst/>
            <a:gdLst/>
            <a:ahLst/>
            <a:cxnLst/>
            <a:rect l="l" t="t" r="r" b="b"/>
            <a:pathLst>
              <a:path w="906144" h="14604">
                <a:moveTo>
                  <a:pt x="0" y="14334"/>
                </a:moveTo>
                <a:lnTo>
                  <a:pt x="905780" y="14334"/>
                </a:lnTo>
                <a:lnTo>
                  <a:pt x="905780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85088" y="3429309"/>
            <a:ext cx="920115" cy="15240"/>
          </a:xfrm>
          <a:custGeom>
            <a:avLst/>
            <a:gdLst/>
            <a:ahLst/>
            <a:cxnLst/>
            <a:rect l="l" t="t" r="r" b="b"/>
            <a:pathLst>
              <a:path w="920114" h="15239">
                <a:moveTo>
                  <a:pt x="0" y="14812"/>
                </a:moveTo>
                <a:lnTo>
                  <a:pt x="920105" y="14812"/>
                </a:lnTo>
                <a:lnTo>
                  <a:pt x="920105" y="0"/>
                </a:lnTo>
                <a:lnTo>
                  <a:pt x="0" y="0"/>
                </a:lnTo>
                <a:lnTo>
                  <a:pt x="0" y="1481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92250" y="3761393"/>
            <a:ext cx="906144" cy="14604"/>
          </a:xfrm>
          <a:custGeom>
            <a:avLst/>
            <a:gdLst/>
            <a:ahLst/>
            <a:cxnLst/>
            <a:rect l="l" t="t" r="r" b="b"/>
            <a:pathLst>
              <a:path w="906144" h="14604">
                <a:moveTo>
                  <a:pt x="0" y="14334"/>
                </a:moveTo>
                <a:lnTo>
                  <a:pt x="905780" y="14334"/>
                </a:lnTo>
                <a:lnTo>
                  <a:pt x="905780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85088" y="3761393"/>
            <a:ext cx="920115" cy="14604"/>
          </a:xfrm>
          <a:custGeom>
            <a:avLst/>
            <a:gdLst/>
            <a:ahLst/>
            <a:cxnLst/>
            <a:rect l="l" t="t" r="r" b="b"/>
            <a:pathLst>
              <a:path w="920114" h="14604">
                <a:moveTo>
                  <a:pt x="0" y="14334"/>
                </a:moveTo>
                <a:lnTo>
                  <a:pt x="920105" y="14334"/>
                </a:lnTo>
                <a:lnTo>
                  <a:pt x="920105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85088" y="1776520"/>
            <a:ext cx="14604" cy="1999614"/>
          </a:xfrm>
          <a:custGeom>
            <a:avLst/>
            <a:gdLst/>
            <a:ahLst/>
            <a:cxnLst/>
            <a:rect l="l" t="t" r="r" b="b"/>
            <a:pathLst>
              <a:path w="14605" h="1999614">
                <a:moveTo>
                  <a:pt x="0" y="1999207"/>
                </a:moveTo>
                <a:lnTo>
                  <a:pt x="14324" y="1999207"/>
                </a:lnTo>
                <a:lnTo>
                  <a:pt x="14324" y="0"/>
                </a:lnTo>
                <a:lnTo>
                  <a:pt x="0" y="0"/>
                </a:lnTo>
                <a:lnTo>
                  <a:pt x="0" y="1999207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85088" y="1769468"/>
            <a:ext cx="14604" cy="2006600"/>
          </a:xfrm>
          <a:custGeom>
            <a:avLst/>
            <a:gdLst/>
            <a:ahLst/>
            <a:cxnLst/>
            <a:rect l="l" t="t" r="r" b="b"/>
            <a:pathLst>
              <a:path w="14605" h="2006600">
                <a:moveTo>
                  <a:pt x="0" y="2006258"/>
                </a:moveTo>
                <a:lnTo>
                  <a:pt x="14324" y="2006258"/>
                </a:lnTo>
                <a:lnTo>
                  <a:pt x="14324" y="0"/>
                </a:lnTo>
                <a:lnTo>
                  <a:pt x="0" y="0"/>
                </a:lnTo>
                <a:lnTo>
                  <a:pt x="0" y="2006258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92250" y="1769468"/>
            <a:ext cx="3688715" cy="14604"/>
          </a:xfrm>
          <a:custGeom>
            <a:avLst/>
            <a:gdLst/>
            <a:ahLst/>
            <a:cxnLst/>
            <a:rect l="l" t="t" r="r" b="b"/>
            <a:pathLst>
              <a:path w="3688715" h="14605">
                <a:moveTo>
                  <a:pt x="0" y="14218"/>
                </a:moveTo>
                <a:lnTo>
                  <a:pt x="3688538" y="14218"/>
                </a:lnTo>
                <a:lnTo>
                  <a:pt x="3688538" y="0"/>
                </a:lnTo>
                <a:lnTo>
                  <a:pt x="0" y="0"/>
                </a:lnTo>
                <a:lnTo>
                  <a:pt x="0" y="14218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85088" y="1769468"/>
            <a:ext cx="3695700" cy="14604"/>
          </a:xfrm>
          <a:custGeom>
            <a:avLst/>
            <a:gdLst/>
            <a:ahLst/>
            <a:cxnLst/>
            <a:rect l="l" t="t" r="r" b="b"/>
            <a:pathLst>
              <a:path w="3695700" h="14605">
                <a:moveTo>
                  <a:pt x="0" y="14314"/>
                </a:moveTo>
                <a:lnTo>
                  <a:pt x="3695700" y="14314"/>
                </a:lnTo>
                <a:lnTo>
                  <a:pt x="3695700" y="0"/>
                </a:lnTo>
                <a:lnTo>
                  <a:pt x="0" y="0"/>
                </a:lnTo>
                <a:lnTo>
                  <a:pt x="0" y="1431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61585" y="5605147"/>
            <a:ext cx="1402715" cy="282575"/>
          </a:xfrm>
          <a:custGeom>
            <a:avLst/>
            <a:gdLst/>
            <a:ahLst/>
            <a:cxnLst/>
            <a:rect l="l" t="t" r="r" b="b"/>
            <a:pathLst>
              <a:path w="1402714" h="282575">
                <a:moveTo>
                  <a:pt x="0" y="282007"/>
                </a:moveTo>
                <a:lnTo>
                  <a:pt x="1402139" y="282007"/>
                </a:lnTo>
                <a:lnTo>
                  <a:pt x="1402139" y="0"/>
                </a:lnTo>
                <a:lnTo>
                  <a:pt x="0" y="0"/>
                </a:lnTo>
                <a:lnTo>
                  <a:pt x="0" y="282007"/>
                </a:lnTo>
                <a:close/>
              </a:path>
            </a:pathLst>
          </a:custGeom>
          <a:solidFill>
            <a:srgbClr val="D5E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351546" y="5605147"/>
            <a:ext cx="1755775" cy="282575"/>
          </a:xfrm>
          <a:custGeom>
            <a:avLst/>
            <a:gdLst/>
            <a:ahLst/>
            <a:cxnLst/>
            <a:rect l="l" t="t" r="r" b="b"/>
            <a:pathLst>
              <a:path w="1755775" h="282575">
                <a:moveTo>
                  <a:pt x="0" y="282007"/>
                </a:moveTo>
                <a:lnTo>
                  <a:pt x="1755313" y="282007"/>
                </a:lnTo>
                <a:lnTo>
                  <a:pt x="1755313" y="0"/>
                </a:lnTo>
                <a:lnTo>
                  <a:pt x="0" y="0"/>
                </a:lnTo>
                <a:lnTo>
                  <a:pt x="0" y="282007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094681" y="5605147"/>
            <a:ext cx="1487805" cy="282575"/>
          </a:xfrm>
          <a:custGeom>
            <a:avLst/>
            <a:gdLst/>
            <a:ahLst/>
            <a:cxnLst/>
            <a:rect l="l" t="t" r="r" b="b"/>
            <a:pathLst>
              <a:path w="1487804" h="282575">
                <a:moveTo>
                  <a:pt x="0" y="282007"/>
                </a:moveTo>
                <a:lnTo>
                  <a:pt x="1487388" y="282007"/>
                </a:lnTo>
                <a:lnTo>
                  <a:pt x="1487388" y="0"/>
                </a:lnTo>
                <a:lnTo>
                  <a:pt x="0" y="0"/>
                </a:lnTo>
                <a:lnTo>
                  <a:pt x="0" y="282007"/>
                </a:lnTo>
                <a:close/>
              </a:path>
            </a:pathLst>
          </a:custGeom>
          <a:solidFill>
            <a:srgbClr val="FAC1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569892" y="5605147"/>
            <a:ext cx="1572895" cy="282575"/>
          </a:xfrm>
          <a:custGeom>
            <a:avLst/>
            <a:gdLst/>
            <a:ahLst/>
            <a:cxnLst/>
            <a:rect l="l" t="t" r="r" b="b"/>
            <a:pathLst>
              <a:path w="1572895" h="282575">
                <a:moveTo>
                  <a:pt x="0" y="282007"/>
                </a:moveTo>
                <a:lnTo>
                  <a:pt x="1572637" y="282007"/>
                </a:lnTo>
                <a:lnTo>
                  <a:pt x="1572637" y="0"/>
                </a:lnTo>
                <a:lnTo>
                  <a:pt x="0" y="0"/>
                </a:lnTo>
                <a:lnTo>
                  <a:pt x="0" y="282007"/>
                </a:lnTo>
                <a:close/>
              </a:path>
            </a:pathLst>
          </a:custGeom>
          <a:solidFill>
            <a:srgbClr val="F87C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130350" y="5605147"/>
            <a:ext cx="1377950" cy="282575"/>
          </a:xfrm>
          <a:custGeom>
            <a:avLst/>
            <a:gdLst/>
            <a:ahLst/>
            <a:cxnLst/>
            <a:rect l="l" t="t" r="r" b="b"/>
            <a:pathLst>
              <a:path w="1377950" h="282575">
                <a:moveTo>
                  <a:pt x="0" y="282007"/>
                </a:moveTo>
                <a:lnTo>
                  <a:pt x="1377377" y="282007"/>
                </a:lnTo>
                <a:lnTo>
                  <a:pt x="1377377" y="0"/>
                </a:lnTo>
                <a:lnTo>
                  <a:pt x="0" y="0"/>
                </a:lnTo>
                <a:lnTo>
                  <a:pt x="0" y="282007"/>
                </a:lnTo>
                <a:close/>
              </a:path>
            </a:pathLst>
          </a:custGeom>
          <a:solidFill>
            <a:srgbClr val="F869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495631" y="5605147"/>
            <a:ext cx="2097405" cy="282575"/>
          </a:xfrm>
          <a:custGeom>
            <a:avLst/>
            <a:gdLst/>
            <a:ahLst/>
            <a:cxnLst/>
            <a:rect l="l" t="t" r="r" b="b"/>
            <a:pathLst>
              <a:path w="2097404" h="282575">
                <a:moveTo>
                  <a:pt x="0" y="282007"/>
                </a:moveTo>
                <a:lnTo>
                  <a:pt x="2097120" y="282007"/>
                </a:lnTo>
                <a:lnTo>
                  <a:pt x="2097120" y="0"/>
                </a:lnTo>
                <a:lnTo>
                  <a:pt x="0" y="0"/>
                </a:lnTo>
                <a:lnTo>
                  <a:pt x="0" y="282007"/>
                </a:lnTo>
                <a:close/>
              </a:path>
            </a:pathLst>
          </a:custGeom>
          <a:solidFill>
            <a:srgbClr val="92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580410" y="5605147"/>
            <a:ext cx="1463040" cy="282575"/>
          </a:xfrm>
          <a:custGeom>
            <a:avLst/>
            <a:gdLst/>
            <a:ahLst/>
            <a:cxnLst/>
            <a:rect l="l" t="t" r="r" b="b"/>
            <a:pathLst>
              <a:path w="1463040" h="282575">
                <a:moveTo>
                  <a:pt x="0" y="282007"/>
                </a:moveTo>
                <a:lnTo>
                  <a:pt x="1462625" y="282007"/>
                </a:lnTo>
                <a:lnTo>
                  <a:pt x="1462625" y="0"/>
                </a:lnTo>
                <a:lnTo>
                  <a:pt x="0" y="0"/>
                </a:lnTo>
                <a:lnTo>
                  <a:pt x="0" y="282007"/>
                </a:lnTo>
                <a:close/>
              </a:path>
            </a:pathLst>
          </a:custGeom>
          <a:solidFill>
            <a:srgbClr val="5A89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585" y="5887154"/>
            <a:ext cx="1402715" cy="282575"/>
          </a:xfrm>
          <a:custGeom>
            <a:avLst/>
            <a:gdLst/>
            <a:ahLst/>
            <a:cxnLst/>
            <a:rect l="l" t="t" r="r" b="b"/>
            <a:pathLst>
              <a:path w="1402714" h="282575">
                <a:moveTo>
                  <a:pt x="0" y="282415"/>
                </a:moveTo>
                <a:lnTo>
                  <a:pt x="1402139" y="282415"/>
                </a:lnTo>
                <a:lnTo>
                  <a:pt x="1402139" y="0"/>
                </a:lnTo>
                <a:lnTo>
                  <a:pt x="0" y="0"/>
                </a:lnTo>
                <a:lnTo>
                  <a:pt x="0" y="282415"/>
                </a:lnTo>
                <a:close/>
              </a:path>
            </a:pathLst>
          </a:custGeom>
          <a:solidFill>
            <a:srgbClr val="FABC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51546" y="5887154"/>
            <a:ext cx="1755775" cy="282575"/>
          </a:xfrm>
          <a:custGeom>
            <a:avLst/>
            <a:gdLst/>
            <a:ahLst/>
            <a:cxnLst/>
            <a:rect l="l" t="t" r="r" b="b"/>
            <a:pathLst>
              <a:path w="1755775" h="282575">
                <a:moveTo>
                  <a:pt x="0" y="282415"/>
                </a:moveTo>
                <a:lnTo>
                  <a:pt x="1755313" y="282415"/>
                </a:lnTo>
                <a:lnTo>
                  <a:pt x="1755313" y="0"/>
                </a:lnTo>
                <a:lnTo>
                  <a:pt x="0" y="0"/>
                </a:lnTo>
                <a:lnTo>
                  <a:pt x="0" y="282415"/>
                </a:lnTo>
                <a:close/>
              </a:path>
            </a:pathLst>
          </a:custGeom>
          <a:solidFill>
            <a:srgbClr val="5A89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94681" y="5887154"/>
            <a:ext cx="1487805" cy="282575"/>
          </a:xfrm>
          <a:custGeom>
            <a:avLst/>
            <a:gdLst/>
            <a:ahLst/>
            <a:cxnLst/>
            <a:rect l="l" t="t" r="r" b="b"/>
            <a:pathLst>
              <a:path w="1487804" h="282575">
                <a:moveTo>
                  <a:pt x="0" y="282415"/>
                </a:moveTo>
                <a:lnTo>
                  <a:pt x="1487388" y="282415"/>
                </a:lnTo>
                <a:lnTo>
                  <a:pt x="1487388" y="0"/>
                </a:lnTo>
                <a:lnTo>
                  <a:pt x="0" y="0"/>
                </a:lnTo>
                <a:lnTo>
                  <a:pt x="0" y="282415"/>
                </a:lnTo>
                <a:close/>
              </a:path>
            </a:pathLst>
          </a:custGeom>
          <a:solidFill>
            <a:srgbClr val="F885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569892" y="5887154"/>
            <a:ext cx="1572895" cy="282575"/>
          </a:xfrm>
          <a:custGeom>
            <a:avLst/>
            <a:gdLst/>
            <a:ahLst/>
            <a:cxnLst/>
            <a:rect l="l" t="t" r="r" b="b"/>
            <a:pathLst>
              <a:path w="1572895" h="282575">
                <a:moveTo>
                  <a:pt x="0" y="282415"/>
                </a:moveTo>
                <a:lnTo>
                  <a:pt x="1572637" y="282415"/>
                </a:lnTo>
                <a:lnTo>
                  <a:pt x="1572637" y="0"/>
                </a:lnTo>
                <a:lnTo>
                  <a:pt x="0" y="0"/>
                </a:lnTo>
                <a:lnTo>
                  <a:pt x="0" y="282415"/>
                </a:lnTo>
                <a:close/>
              </a:path>
            </a:pathLst>
          </a:custGeom>
          <a:solidFill>
            <a:srgbClr val="6A94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130350" y="5887154"/>
            <a:ext cx="1377950" cy="282575"/>
          </a:xfrm>
          <a:custGeom>
            <a:avLst/>
            <a:gdLst/>
            <a:ahLst/>
            <a:cxnLst/>
            <a:rect l="l" t="t" r="r" b="b"/>
            <a:pathLst>
              <a:path w="1377950" h="282575">
                <a:moveTo>
                  <a:pt x="0" y="282415"/>
                </a:moveTo>
                <a:lnTo>
                  <a:pt x="1377377" y="282415"/>
                </a:lnTo>
                <a:lnTo>
                  <a:pt x="1377377" y="0"/>
                </a:lnTo>
                <a:lnTo>
                  <a:pt x="0" y="0"/>
                </a:lnTo>
                <a:lnTo>
                  <a:pt x="0" y="282415"/>
                </a:lnTo>
                <a:close/>
              </a:path>
            </a:pathLst>
          </a:custGeom>
          <a:solidFill>
            <a:srgbClr val="F869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495631" y="5887154"/>
            <a:ext cx="2097405" cy="282575"/>
          </a:xfrm>
          <a:custGeom>
            <a:avLst/>
            <a:gdLst/>
            <a:ahLst/>
            <a:cxnLst/>
            <a:rect l="l" t="t" r="r" b="b"/>
            <a:pathLst>
              <a:path w="2097404" h="282575">
                <a:moveTo>
                  <a:pt x="0" y="282415"/>
                </a:moveTo>
                <a:lnTo>
                  <a:pt x="2097120" y="282415"/>
                </a:lnTo>
                <a:lnTo>
                  <a:pt x="2097120" y="0"/>
                </a:lnTo>
                <a:lnTo>
                  <a:pt x="0" y="0"/>
                </a:lnTo>
                <a:lnTo>
                  <a:pt x="0" y="282415"/>
                </a:lnTo>
                <a:close/>
              </a:path>
            </a:pathLst>
          </a:custGeom>
          <a:solidFill>
            <a:srgbClr val="DAE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580410" y="5887154"/>
            <a:ext cx="1463040" cy="282575"/>
          </a:xfrm>
          <a:custGeom>
            <a:avLst/>
            <a:gdLst/>
            <a:ahLst/>
            <a:cxnLst/>
            <a:rect l="l" t="t" r="r" b="b"/>
            <a:pathLst>
              <a:path w="1463040" h="282575">
                <a:moveTo>
                  <a:pt x="0" y="282415"/>
                </a:moveTo>
                <a:lnTo>
                  <a:pt x="1462625" y="282415"/>
                </a:lnTo>
                <a:lnTo>
                  <a:pt x="1462625" y="0"/>
                </a:lnTo>
                <a:lnTo>
                  <a:pt x="0" y="0"/>
                </a:lnTo>
                <a:lnTo>
                  <a:pt x="0" y="282415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61585" y="6169570"/>
            <a:ext cx="1402715" cy="294640"/>
          </a:xfrm>
          <a:custGeom>
            <a:avLst/>
            <a:gdLst/>
            <a:ahLst/>
            <a:cxnLst/>
            <a:rect l="l" t="t" r="r" b="b"/>
            <a:pathLst>
              <a:path w="1402714" h="294639">
                <a:moveTo>
                  <a:pt x="0" y="294604"/>
                </a:moveTo>
                <a:lnTo>
                  <a:pt x="1402139" y="294604"/>
                </a:lnTo>
                <a:lnTo>
                  <a:pt x="1402139" y="0"/>
                </a:lnTo>
                <a:lnTo>
                  <a:pt x="0" y="0"/>
                </a:lnTo>
                <a:lnTo>
                  <a:pt x="0" y="294604"/>
                </a:lnTo>
                <a:close/>
              </a:path>
            </a:pathLst>
          </a:custGeom>
          <a:solidFill>
            <a:srgbClr val="5A89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351546" y="6169570"/>
            <a:ext cx="1755775" cy="294640"/>
          </a:xfrm>
          <a:custGeom>
            <a:avLst/>
            <a:gdLst/>
            <a:ahLst/>
            <a:cxnLst/>
            <a:rect l="l" t="t" r="r" b="b"/>
            <a:pathLst>
              <a:path w="1755775" h="294639">
                <a:moveTo>
                  <a:pt x="0" y="294604"/>
                </a:moveTo>
                <a:lnTo>
                  <a:pt x="1755313" y="294604"/>
                </a:lnTo>
                <a:lnTo>
                  <a:pt x="1755313" y="0"/>
                </a:lnTo>
                <a:lnTo>
                  <a:pt x="0" y="0"/>
                </a:lnTo>
                <a:lnTo>
                  <a:pt x="0" y="294604"/>
                </a:lnTo>
                <a:close/>
              </a:path>
            </a:pathLst>
          </a:custGeom>
          <a:solidFill>
            <a:srgbClr val="F9B3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094681" y="6169570"/>
            <a:ext cx="1487805" cy="294640"/>
          </a:xfrm>
          <a:custGeom>
            <a:avLst/>
            <a:gdLst/>
            <a:ahLst/>
            <a:cxnLst/>
            <a:rect l="l" t="t" r="r" b="b"/>
            <a:pathLst>
              <a:path w="1487804" h="294639">
                <a:moveTo>
                  <a:pt x="0" y="294604"/>
                </a:moveTo>
                <a:lnTo>
                  <a:pt x="1487388" y="294604"/>
                </a:lnTo>
                <a:lnTo>
                  <a:pt x="1487388" y="0"/>
                </a:lnTo>
                <a:lnTo>
                  <a:pt x="0" y="0"/>
                </a:lnTo>
                <a:lnTo>
                  <a:pt x="0" y="294604"/>
                </a:lnTo>
                <a:close/>
              </a:path>
            </a:pathLst>
          </a:custGeom>
          <a:solidFill>
            <a:srgbClr val="FABB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569892" y="6169570"/>
            <a:ext cx="1572895" cy="294640"/>
          </a:xfrm>
          <a:custGeom>
            <a:avLst/>
            <a:gdLst/>
            <a:ahLst/>
            <a:cxnLst/>
            <a:rect l="l" t="t" r="r" b="b"/>
            <a:pathLst>
              <a:path w="1572895" h="294639">
                <a:moveTo>
                  <a:pt x="0" y="294604"/>
                </a:moveTo>
                <a:lnTo>
                  <a:pt x="1572637" y="294604"/>
                </a:lnTo>
                <a:lnTo>
                  <a:pt x="1572637" y="0"/>
                </a:lnTo>
                <a:lnTo>
                  <a:pt x="0" y="0"/>
                </a:lnTo>
                <a:lnTo>
                  <a:pt x="0" y="294604"/>
                </a:lnTo>
                <a:close/>
              </a:path>
            </a:pathLst>
          </a:custGeom>
          <a:solidFill>
            <a:srgbClr val="F869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30350" y="6169570"/>
            <a:ext cx="1377950" cy="294640"/>
          </a:xfrm>
          <a:custGeom>
            <a:avLst/>
            <a:gdLst/>
            <a:ahLst/>
            <a:cxnLst/>
            <a:rect l="l" t="t" r="r" b="b"/>
            <a:pathLst>
              <a:path w="1377950" h="294639">
                <a:moveTo>
                  <a:pt x="0" y="294604"/>
                </a:moveTo>
                <a:lnTo>
                  <a:pt x="1377377" y="294604"/>
                </a:lnTo>
                <a:lnTo>
                  <a:pt x="1377377" y="0"/>
                </a:lnTo>
                <a:lnTo>
                  <a:pt x="0" y="0"/>
                </a:lnTo>
                <a:lnTo>
                  <a:pt x="0" y="294604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495631" y="6169570"/>
            <a:ext cx="2097405" cy="294640"/>
          </a:xfrm>
          <a:custGeom>
            <a:avLst/>
            <a:gdLst/>
            <a:ahLst/>
            <a:cxnLst/>
            <a:rect l="l" t="t" r="r" b="b"/>
            <a:pathLst>
              <a:path w="2097404" h="294639">
                <a:moveTo>
                  <a:pt x="0" y="294604"/>
                </a:moveTo>
                <a:lnTo>
                  <a:pt x="2097120" y="294604"/>
                </a:lnTo>
                <a:lnTo>
                  <a:pt x="2097120" y="0"/>
                </a:lnTo>
                <a:lnTo>
                  <a:pt x="0" y="0"/>
                </a:lnTo>
                <a:lnTo>
                  <a:pt x="0" y="294604"/>
                </a:lnTo>
                <a:close/>
              </a:path>
            </a:pathLst>
          </a:custGeom>
          <a:solidFill>
            <a:srgbClr val="5F8D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0580410" y="6169570"/>
            <a:ext cx="1463040" cy="294640"/>
          </a:xfrm>
          <a:custGeom>
            <a:avLst/>
            <a:gdLst/>
            <a:ahLst/>
            <a:cxnLst/>
            <a:rect l="l" t="t" r="r" b="b"/>
            <a:pathLst>
              <a:path w="1463040" h="294639">
                <a:moveTo>
                  <a:pt x="0" y="294604"/>
                </a:moveTo>
                <a:lnTo>
                  <a:pt x="1462625" y="294604"/>
                </a:lnTo>
                <a:lnTo>
                  <a:pt x="1462625" y="0"/>
                </a:lnTo>
                <a:lnTo>
                  <a:pt x="0" y="0"/>
                </a:lnTo>
                <a:lnTo>
                  <a:pt x="0" y="294604"/>
                </a:lnTo>
                <a:close/>
              </a:path>
            </a:pathLst>
          </a:custGeom>
          <a:solidFill>
            <a:srgbClr val="82A6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254273" y="4905410"/>
            <a:ext cx="930868" cy="27022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76057" y="5187824"/>
            <a:ext cx="654613" cy="27022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729564" y="4770095"/>
            <a:ext cx="1143876" cy="27022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522044" y="5052509"/>
            <a:ext cx="1531458" cy="27022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082737" y="5334923"/>
            <a:ext cx="390244" cy="27022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204287" y="4905410"/>
            <a:ext cx="1365604" cy="27022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290023" y="5187824"/>
            <a:ext cx="1194798" cy="27022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935731" y="4905410"/>
            <a:ext cx="965422" cy="27022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045336" y="5187824"/>
            <a:ext cx="710747" cy="27022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373918" y="4905410"/>
            <a:ext cx="1023878" cy="27022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325205" y="5187824"/>
            <a:ext cx="1077463" cy="27022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824772" y="4905410"/>
            <a:ext cx="1574878" cy="27022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605561" y="5187824"/>
            <a:ext cx="1950167" cy="27022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799622" y="4770095"/>
            <a:ext cx="1142333" cy="27022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934071" y="5052509"/>
            <a:ext cx="864439" cy="27022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1019320" y="5334923"/>
            <a:ext cx="669000" cy="27022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30069" y="5617337"/>
            <a:ext cx="200943" cy="2702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449127" y="5617337"/>
            <a:ext cx="961638" cy="27022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192668" y="5617337"/>
            <a:ext cx="952026" cy="27022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667878" y="5617337"/>
            <a:ext cx="952026" cy="27022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154942" y="5617337"/>
            <a:ext cx="1032403" cy="27022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557082" y="5617337"/>
            <a:ext cx="992214" cy="27022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556288" y="5617337"/>
            <a:ext cx="1077463" cy="27022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1019320" y="5617337"/>
            <a:ext cx="1023635" cy="27022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30069" y="5899751"/>
            <a:ext cx="237478" cy="27022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510019" y="5899751"/>
            <a:ext cx="893991" cy="27022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594321" y="5899751"/>
            <a:ext cx="1032403" cy="27022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154942" y="5899751"/>
            <a:ext cx="1023878" cy="27022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532562" y="5899751"/>
            <a:ext cx="1019007" cy="27022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592823" y="5899751"/>
            <a:ext cx="1037161" cy="27022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1104568" y="5899751"/>
            <a:ext cx="938386" cy="27022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30069" y="6182167"/>
            <a:ext cx="237478" cy="27022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315165" y="6182167"/>
            <a:ext cx="1090746" cy="27022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058381" y="5899751"/>
            <a:ext cx="1090746" cy="55263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557785" y="6182167"/>
            <a:ext cx="1064164" cy="27022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30585" y="6182167"/>
            <a:ext cx="1050443" cy="270223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508368" y="6182167"/>
            <a:ext cx="1037161" cy="27022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556288" y="6182167"/>
            <a:ext cx="1077463" cy="27022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1068033" y="6182167"/>
            <a:ext cx="974921" cy="27022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87445" y="5605147"/>
            <a:ext cx="768350" cy="12700"/>
          </a:xfrm>
          <a:custGeom>
            <a:avLst/>
            <a:gdLst/>
            <a:ahLst/>
            <a:cxnLst/>
            <a:rect l="l" t="t" r="r" b="b"/>
            <a:pathLst>
              <a:path w="768350" h="12700">
                <a:moveTo>
                  <a:pt x="0" y="12190"/>
                </a:moveTo>
                <a:lnTo>
                  <a:pt x="768051" y="12190"/>
                </a:lnTo>
                <a:lnTo>
                  <a:pt x="768051" y="0"/>
                </a:lnTo>
                <a:lnTo>
                  <a:pt x="0" y="0"/>
                </a:lnTo>
                <a:lnTo>
                  <a:pt x="0" y="1219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81355" y="5605147"/>
            <a:ext cx="780415" cy="12700"/>
          </a:xfrm>
          <a:custGeom>
            <a:avLst/>
            <a:gdLst/>
            <a:ahLst/>
            <a:cxnLst/>
            <a:rect l="l" t="t" r="r" b="b"/>
            <a:pathLst>
              <a:path w="780415" h="12700">
                <a:moveTo>
                  <a:pt x="0" y="12190"/>
                </a:moveTo>
                <a:lnTo>
                  <a:pt x="780229" y="12190"/>
                </a:lnTo>
                <a:lnTo>
                  <a:pt x="780229" y="0"/>
                </a:lnTo>
                <a:lnTo>
                  <a:pt x="0" y="0"/>
                </a:lnTo>
                <a:lnTo>
                  <a:pt x="0" y="1219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61585" y="4763983"/>
            <a:ext cx="12700" cy="835025"/>
          </a:xfrm>
          <a:custGeom>
            <a:avLst/>
            <a:gdLst/>
            <a:ahLst/>
            <a:cxnLst/>
            <a:rect l="l" t="t" r="r" b="b"/>
            <a:pathLst>
              <a:path w="12700" h="835025">
                <a:moveTo>
                  <a:pt x="0" y="834661"/>
                </a:moveTo>
                <a:lnTo>
                  <a:pt x="12178" y="834661"/>
                </a:lnTo>
                <a:lnTo>
                  <a:pt x="12178" y="0"/>
                </a:lnTo>
                <a:lnTo>
                  <a:pt x="0" y="0"/>
                </a:lnTo>
                <a:lnTo>
                  <a:pt x="0" y="83466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961585" y="4757904"/>
            <a:ext cx="12700" cy="847725"/>
          </a:xfrm>
          <a:custGeom>
            <a:avLst/>
            <a:gdLst/>
            <a:ahLst/>
            <a:cxnLst/>
            <a:rect l="l" t="t" r="r" b="b"/>
            <a:pathLst>
              <a:path w="12700" h="847725">
                <a:moveTo>
                  <a:pt x="0" y="847242"/>
                </a:moveTo>
                <a:lnTo>
                  <a:pt x="12178" y="847242"/>
                </a:lnTo>
                <a:lnTo>
                  <a:pt x="12178" y="0"/>
                </a:lnTo>
                <a:lnTo>
                  <a:pt x="0" y="0"/>
                </a:lnTo>
                <a:lnTo>
                  <a:pt x="0" y="84724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351628" y="4763983"/>
            <a:ext cx="12700" cy="835025"/>
          </a:xfrm>
          <a:custGeom>
            <a:avLst/>
            <a:gdLst/>
            <a:ahLst/>
            <a:cxnLst/>
            <a:rect l="l" t="t" r="r" b="b"/>
            <a:pathLst>
              <a:path w="12700" h="835025">
                <a:moveTo>
                  <a:pt x="0" y="834661"/>
                </a:moveTo>
                <a:lnTo>
                  <a:pt x="12178" y="834661"/>
                </a:lnTo>
                <a:lnTo>
                  <a:pt x="12178" y="0"/>
                </a:lnTo>
                <a:lnTo>
                  <a:pt x="0" y="0"/>
                </a:lnTo>
                <a:lnTo>
                  <a:pt x="0" y="83466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351546" y="4757904"/>
            <a:ext cx="12700" cy="847725"/>
          </a:xfrm>
          <a:custGeom>
            <a:avLst/>
            <a:gdLst/>
            <a:ahLst/>
            <a:cxnLst/>
            <a:rect l="l" t="t" r="r" b="b"/>
            <a:pathLst>
              <a:path w="12700" h="847725">
                <a:moveTo>
                  <a:pt x="0" y="847242"/>
                </a:moveTo>
                <a:lnTo>
                  <a:pt x="12178" y="847242"/>
                </a:lnTo>
                <a:lnTo>
                  <a:pt x="12178" y="0"/>
                </a:lnTo>
                <a:lnTo>
                  <a:pt x="0" y="0"/>
                </a:lnTo>
                <a:lnTo>
                  <a:pt x="0" y="84724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094763" y="4763983"/>
            <a:ext cx="12700" cy="835025"/>
          </a:xfrm>
          <a:custGeom>
            <a:avLst/>
            <a:gdLst/>
            <a:ahLst/>
            <a:cxnLst/>
            <a:rect l="l" t="t" r="r" b="b"/>
            <a:pathLst>
              <a:path w="12700" h="835025">
                <a:moveTo>
                  <a:pt x="0" y="834661"/>
                </a:moveTo>
                <a:lnTo>
                  <a:pt x="12178" y="834661"/>
                </a:lnTo>
                <a:lnTo>
                  <a:pt x="12178" y="0"/>
                </a:lnTo>
                <a:lnTo>
                  <a:pt x="0" y="0"/>
                </a:lnTo>
                <a:lnTo>
                  <a:pt x="0" y="83466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094681" y="4757904"/>
            <a:ext cx="12700" cy="847725"/>
          </a:xfrm>
          <a:custGeom>
            <a:avLst/>
            <a:gdLst/>
            <a:ahLst/>
            <a:cxnLst/>
            <a:rect l="l" t="t" r="r" b="b"/>
            <a:pathLst>
              <a:path w="12700" h="847725">
                <a:moveTo>
                  <a:pt x="0" y="847242"/>
                </a:moveTo>
                <a:lnTo>
                  <a:pt x="12178" y="847242"/>
                </a:lnTo>
                <a:lnTo>
                  <a:pt x="12178" y="0"/>
                </a:lnTo>
                <a:lnTo>
                  <a:pt x="0" y="0"/>
                </a:lnTo>
                <a:lnTo>
                  <a:pt x="0" y="84724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569973" y="4763983"/>
            <a:ext cx="12700" cy="835025"/>
          </a:xfrm>
          <a:custGeom>
            <a:avLst/>
            <a:gdLst/>
            <a:ahLst/>
            <a:cxnLst/>
            <a:rect l="l" t="t" r="r" b="b"/>
            <a:pathLst>
              <a:path w="12700" h="835025">
                <a:moveTo>
                  <a:pt x="0" y="834661"/>
                </a:moveTo>
                <a:lnTo>
                  <a:pt x="12178" y="834661"/>
                </a:lnTo>
                <a:lnTo>
                  <a:pt x="12178" y="0"/>
                </a:lnTo>
                <a:lnTo>
                  <a:pt x="0" y="0"/>
                </a:lnTo>
                <a:lnTo>
                  <a:pt x="0" y="83466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569892" y="4757904"/>
            <a:ext cx="12700" cy="847725"/>
          </a:xfrm>
          <a:custGeom>
            <a:avLst/>
            <a:gdLst/>
            <a:ahLst/>
            <a:cxnLst/>
            <a:rect l="l" t="t" r="r" b="b"/>
            <a:pathLst>
              <a:path w="12700" h="847725">
                <a:moveTo>
                  <a:pt x="0" y="847242"/>
                </a:moveTo>
                <a:lnTo>
                  <a:pt x="12178" y="847242"/>
                </a:lnTo>
                <a:lnTo>
                  <a:pt x="12178" y="0"/>
                </a:lnTo>
                <a:lnTo>
                  <a:pt x="0" y="0"/>
                </a:lnTo>
                <a:lnTo>
                  <a:pt x="0" y="84724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130432" y="4763983"/>
            <a:ext cx="12700" cy="835025"/>
          </a:xfrm>
          <a:custGeom>
            <a:avLst/>
            <a:gdLst/>
            <a:ahLst/>
            <a:cxnLst/>
            <a:rect l="l" t="t" r="r" b="b"/>
            <a:pathLst>
              <a:path w="12700" h="835025">
                <a:moveTo>
                  <a:pt x="0" y="834661"/>
                </a:moveTo>
                <a:lnTo>
                  <a:pt x="12178" y="834661"/>
                </a:lnTo>
                <a:lnTo>
                  <a:pt x="12178" y="0"/>
                </a:lnTo>
                <a:lnTo>
                  <a:pt x="0" y="0"/>
                </a:lnTo>
                <a:lnTo>
                  <a:pt x="0" y="83466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130350" y="4757904"/>
            <a:ext cx="12700" cy="847725"/>
          </a:xfrm>
          <a:custGeom>
            <a:avLst/>
            <a:gdLst/>
            <a:ahLst/>
            <a:cxnLst/>
            <a:rect l="l" t="t" r="r" b="b"/>
            <a:pathLst>
              <a:path w="12700" h="847725">
                <a:moveTo>
                  <a:pt x="0" y="847242"/>
                </a:moveTo>
                <a:lnTo>
                  <a:pt x="12178" y="847242"/>
                </a:lnTo>
                <a:lnTo>
                  <a:pt x="12178" y="0"/>
                </a:lnTo>
                <a:lnTo>
                  <a:pt x="0" y="0"/>
                </a:lnTo>
                <a:lnTo>
                  <a:pt x="0" y="84724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495549" y="4763983"/>
            <a:ext cx="12700" cy="835025"/>
          </a:xfrm>
          <a:custGeom>
            <a:avLst/>
            <a:gdLst/>
            <a:ahLst/>
            <a:cxnLst/>
            <a:rect l="l" t="t" r="r" b="b"/>
            <a:pathLst>
              <a:path w="12700" h="835025">
                <a:moveTo>
                  <a:pt x="0" y="834661"/>
                </a:moveTo>
                <a:lnTo>
                  <a:pt x="12178" y="834661"/>
                </a:lnTo>
                <a:lnTo>
                  <a:pt x="12178" y="0"/>
                </a:lnTo>
                <a:lnTo>
                  <a:pt x="0" y="0"/>
                </a:lnTo>
                <a:lnTo>
                  <a:pt x="0" y="83466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8495631" y="4757904"/>
            <a:ext cx="12700" cy="847725"/>
          </a:xfrm>
          <a:custGeom>
            <a:avLst/>
            <a:gdLst/>
            <a:ahLst/>
            <a:cxnLst/>
            <a:rect l="l" t="t" r="r" b="b"/>
            <a:pathLst>
              <a:path w="12700" h="847725">
                <a:moveTo>
                  <a:pt x="0" y="847242"/>
                </a:moveTo>
                <a:lnTo>
                  <a:pt x="12178" y="847242"/>
                </a:lnTo>
                <a:lnTo>
                  <a:pt x="12178" y="0"/>
                </a:lnTo>
                <a:lnTo>
                  <a:pt x="0" y="0"/>
                </a:lnTo>
                <a:lnTo>
                  <a:pt x="0" y="84724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0580492" y="4763983"/>
            <a:ext cx="12700" cy="835025"/>
          </a:xfrm>
          <a:custGeom>
            <a:avLst/>
            <a:gdLst/>
            <a:ahLst/>
            <a:cxnLst/>
            <a:rect l="l" t="t" r="r" b="b"/>
            <a:pathLst>
              <a:path w="12700" h="835025">
                <a:moveTo>
                  <a:pt x="0" y="834661"/>
                </a:moveTo>
                <a:lnTo>
                  <a:pt x="12178" y="834661"/>
                </a:lnTo>
                <a:lnTo>
                  <a:pt x="12178" y="0"/>
                </a:lnTo>
                <a:lnTo>
                  <a:pt x="0" y="0"/>
                </a:lnTo>
                <a:lnTo>
                  <a:pt x="0" y="83466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0580410" y="4757904"/>
            <a:ext cx="12700" cy="847725"/>
          </a:xfrm>
          <a:custGeom>
            <a:avLst/>
            <a:gdLst/>
            <a:ahLst/>
            <a:cxnLst/>
            <a:rect l="l" t="t" r="r" b="b"/>
            <a:pathLst>
              <a:path w="12700" h="847725">
                <a:moveTo>
                  <a:pt x="0" y="847242"/>
                </a:moveTo>
                <a:lnTo>
                  <a:pt x="12178" y="847242"/>
                </a:lnTo>
                <a:lnTo>
                  <a:pt x="12178" y="0"/>
                </a:lnTo>
                <a:lnTo>
                  <a:pt x="0" y="0"/>
                </a:lnTo>
                <a:lnTo>
                  <a:pt x="0" y="84724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2031020" y="4763983"/>
            <a:ext cx="12700" cy="835025"/>
          </a:xfrm>
          <a:custGeom>
            <a:avLst/>
            <a:gdLst/>
            <a:ahLst/>
            <a:cxnLst/>
            <a:rect l="l" t="t" r="r" b="b"/>
            <a:pathLst>
              <a:path w="12700" h="835025">
                <a:moveTo>
                  <a:pt x="0" y="834661"/>
                </a:moveTo>
                <a:lnTo>
                  <a:pt x="12178" y="834661"/>
                </a:lnTo>
                <a:lnTo>
                  <a:pt x="12178" y="0"/>
                </a:lnTo>
                <a:lnTo>
                  <a:pt x="0" y="0"/>
                </a:lnTo>
                <a:lnTo>
                  <a:pt x="0" y="83466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2030939" y="4757904"/>
            <a:ext cx="12700" cy="847725"/>
          </a:xfrm>
          <a:custGeom>
            <a:avLst/>
            <a:gdLst/>
            <a:ahLst/>
            <a:cxnLst/>
            <a:rect l="l" t="t" r="r" b="b"/>
            <a:pathLst>
              <a:path w="12700" h="847725">
                <a:moveTo>
                  <a:pt x="0" y="847242"/>
                </a:moveTo>
                <a:lnTo>
                  <a:pt x="12178" y="847242"/>
                </a:lnTo>
                <a:lnTo>
                  <a:pt x="12178" y="0"/>
                </a:lnTo>
                <a:lnTo>
                  <a:pt x="0" y="0"/>
                </a:lnTo>
                <a:lnTo>
                  <a:pt x="0" y="84724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87445" y="5887154"/>
            <a:ext cx="768350" cy="12700"/>
          </a:xfrm>
          <a:custGeom>
            <a:avLst/>
            <a:gdLst/>
            <a:ahLst/>
            <a:cxnLst/>
            <a:rect l="l" t="t" r="r" b="b"/>
            <a:pathLst>
              <a:path w="768350" h="12700">
                <a:moveTo>
                  <a:pt x="0" y="12190"/>
                </a:moveTo>
                <a:lnTo>
                  <a:pt x="768051" y="12190"/>
                </a:lnTo>
                <a:lnTo>
                  <a:pt x="768051" y="0"/>
                </a:lnTo>
                <a:lnTo>
                  <a:pt x="0" y="0"/>
                </a:lnTo>
                <a:lnTo>
                  <a:pt x="0" y="1219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81355" y="5887154"/>
            <a:ext cx="780415" cy="12700"/>
          </a:xfrm>
          <a:custGeom>
            <a:avLst/>
            <a:gdLst/>
            <a:ahLst/>
            <a:cxnLst/>
            <a:rect l="l" t="t" r="r" b="b"/>
            <a:pathLst>
              <a:path w="780415" h="12700">
                <a:moveTo>
                  <a:pt x="0" y="12596"/>
                </a:moveTo>
                <a:lnTo>
                  <a:pt x="780229" y="12596"/>
                </a:lnTo>
                <a:lnTo>
                  <a:pt x="780229" y="0"/>
                </a:lnTo>
                <a:lnTo>
                  <a:pt x="0" y="0"/>
                </a:lnTo>
                <a:lnTo>
                  <a:pt x="0" y="12596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87445" y="6169569"/>
            <a:ext cx="768350" cy="12700"/>
          </a:xfrm>
          <a:custGeom>
            <a:avLst/>
            <a:gdLst/>
            <a:ahLst/>
            <a:cxnLst/>
            <a:rect l="l" t="t" r="r" b="b"/>
            <a:pathLst>
              <a:path w="768350" h="12700">
                <a:moveTo>
                  <a:pt x="0" y="12190"/>
                </a:moveTo>
                <a:lnTo>
                  <a:pt x="768051" y="12190"/>
                </a:lnTo>
                <a:lnTo>
                  <a:pt x="768051" y="0"/>
                </a:lnTo>
                <a:lnTo>
                  <a:pt x="0" y="0"/>
                </a:lnTo>
                <a:lnTo>
                  <a:pt x="0" y="1219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81355" y="6169569"/>
            <a:ext cx="780415" cy="12700"/>
          </a:xfrm>
          <a:custGeom>
            <a:avLst/>
            <a:gdLst/>
            <a:ahLst/>
            <a:cxnLst/>
            <a:rect l="l" t="t" r="r" b="b"/>
            <a:pathLst>
              <a:path w="780415" h="12700">
                <a:moveTo>
                  <a:pt x="0" y="12596"/>
                </a:moveTo>
                <a:lnTo>
                  <a:pt x="780229" y="12596"/>
                </a:lnTo>
                <a:lnTo>
                  <a:pt x="780229" y="0"/>
                </a:lnTo>
                <a:lnTo>
                  <a:pt x="0" y="0"/>
                </a:lnTo>
                <a:lnTo>
                  <a:pt x="0" y="12596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87445" y="6451984"/>
            <a:ext cx="768350" cy="12700"/>
          </a:xfrm>
          <a:custGeom>
            <a:avLst/>
            <a:gdLst/>
            <a:ahLst/>
            <a:cxnLst/>
            <a:rect l="l" t="t" r="r" b="b"/>
            <a:pathLst>
              <a:path w="768350" h="12700">
                <a:moveTo>
                  <a:pt x="0" y="12190"/>
                </a:moveTo>
                <a:lnTo>
                  <a:pt x="768051" y="12190"/>
                </a:lnTo>
                <a:lnTo>
                  <a:pt x="768051" y="0"/>
                </a:lnTo>
                <a:lnTo>
                  <a:pt x="0" y="0"/>
                </a:lnTo>
                <a:lnTo>
                  <a:pt x="0" y="1219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81355" y="6451984"/>
            <a:ext cx="780415" cy="12700"/>
          </a:xfrm>
          <a:custGeom>
            <a:avLst/>
            <a:gdLst/>
            <a:ahLst/>
            <a:cxnLst/>
            <a:rect l="l" t="t" r="r" b="b"/>
            <a:pathLst>
              <a:path w="780415" h="12700">
                <a:moveTo>
                  <a:pt x="0" y="12190"/>
                </a:moveTo>
                <a:lnTo>
                  <a:pt x="780229" y="12190"/>
                </a:lnTo>
                <a:lnTo>
                  <a:pt x="780229" y="0"/>
                </a:lnTo>
                <a:lnTo>
                  <a:pt x="0" y="0"/>
                </a:lnTo>
                <a:lnTo>
                  <a:pt x="0" y="1219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81356" y="4763983"/>
            <a:ext cx="12700" cy="1700530"/>
          </a:xfrm>
          <a:custGeom>
            <a:avLst/>
            <a:gdLst/>
            <a:ahLst/>
            <a:cxnLst/>
            <a:rect l="l" t="t" r="r" b="b"/>
            <a:pathLst>
              <a:path w="12700" h="1700529">
                <a:moveTo>
                  <a:pt x="0" y="1700191"/>
                </a:moveTo>
                <a:lnTo>
                  <a:pt x="12178" y="1700191"/>
                </a:lnTo>
                <a:lnTo>
                  <a:pt x="12178" y="0"/>
                </a:lnTo>
                <a:lnTo>
                  <a:pt x="0" y="0"/>
                </a:lnTo>
                <a:lnTo>
                  <a:pt x="0" y="170019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81356" y="4757986"/>
            <a:ext cx="12700" cy="1706245"/>
          </a:xfrm>
          <a:custGeom>
            <a:avLst/>
            <a:gdLst/>
            <a:ahLst/>
            <a:cxnLst/>
            <a:rect l="l" t="t" r="r" b="b"/>
            <a:pathLst>
              <a:path w="12700" h="1706245">
                <a:moveTo>
                  <a:pt x="0" y="1706188"/>
                </a:moveTo>
                <a:lnTo>
                  <a:pt x="12178" y="1706188"/>
                </a:lnTo>
                <a:lnTo>
                  <a:pt x="12178" y="0"/>
                </a:lnTo>
                <a:lnTo>
                  <a:pt x="0" y="0"/>
                </a:lnTo>
                <a:lnTo>
                  <a:pt x="0" y="1706188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961585" y="6464175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12178" y="0"/>
                </a:moveTo>
                <a:lnTo>
                  <a:pt x="0" y="0"/>
                </a:lnTo>
                <a:lnTo>
                  <a:pt x="12178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2351546" y="6464175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12178" y="0"/>
                </a:moveTo>
                <a:lnTo>
                  <a:pt x="0" y="0"/>
                </a:lnTo>
                <a:lnTo>
                  <a:pt x="12178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094681" y="6464175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12178" y="0"/>
                </a:moveTo>
                <a:lnTo>
                  <a:pt x="0" y="0"/>
                </a:lnTo>
                <a:lnTo>
                  <a:pt x="12178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569892" y="6464175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12178" y="0"/>
                </a:moveTo>
                <a:lnTo>
                  <a:pt x="0" y="0"/>
                </a:lnTo>
                <a:lnTo>
                  <a:pt x="12178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130350" y="6464175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12178" y="0"/>
                </a:moveTo>
                <a:lnTo>
                  <a:pt x="0" y="0"/>
                </a:lnTo>
                <a:lnTo>
                  <a:pt x="12178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8495631" y="6464175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12178" y="0"/>
                </a:moveTo>
                <a:lnTo>
                  <a:pt x="0" y="0"/>
                </a:lnTo>
                <a:lnTo>
                  <a:pt x="12178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0580410" y="6464175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12178" y="0"/>
                </a:moveTo>
                <a:lnTo>
                  <a:pt x="0" y="0"/>
                </a:lnTo>
                <a:lnTo>
                  <a:pt x="12178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2030939" y="6464175"/>
            <a:ext cx="12065" cy="0"/>
          </a:xfrm>
          <a:custGeom>
            <a:avLst/>
            <a:gdLst/>
            <a:ahLst/>
            <a:cxnLst/>
            <a:rect l="l" t="t" r="r" b="b"/>
            <a:pathLst>
              <a:path w="12065">
                <a:moveTo>
                  <a:pt x="12016" y="0"/>
                </a:moveTo>
                <a:lnTo>
                  <a:pt x="0" y="0"/>
                </a:lnTo>
                <a:lnTo>
                  <a:pt x="12016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87445" y="4757986"/>
            <a:ext cx="11856085" cy="12700"/>
          </a:xfrm>
          <a:custGeom>
            <a:avLst/>
            <a:gdLst/>
            <a:ahLst/>
            <a:cxnLst/>
            <a:rect l="l" t="t" r="r" b="b"/>
            <a:pathLst>
              <a:path w="11856085" h="12700">
                <a:moveTo>
                  <a:pt x="0" y="12092"/>
                </a:moveTo>
                <a:lnTo>
                  <a:pt x="11855510" y="12092"/>
                </a:lnTo>
                <a:lnTo>
                  <a:pt x="11855510" y="0"/>
                </a:lnTo>
                <a:lnTo>
                  <a:pt x="0" y="0"/>
                </a:lnTo>
                <a:lnTo>
                  <a:pt x="0" y="1209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81356" y="4757986"/>
            <a:ext cx="11861800" cy="12700"/>
          </a:xfrm>
          <a:custGeom>
            <a:avLst/>
            <a:gdLst/>
            <a:ahLst/>
            <a:cxnLst/>
            <a:rect l="l" t="t" r="r" b="b"/>
            <a:pathLst>
              <a:path w="11861800" h="12700">
                <a:moveTo>
                  <a:pt x="0" y="12173"/>
                </a:moveTo>
                <a:lnTo>
                  <a:pt x="11861599" y="12173"/>
                </a:lnTo>
                <a:lnTo>
                  <a:pt x="11861599" y="0"/>
                </a:lnTo>
                <a:lnTo>
                  <a:pt x="0" y="0"/>
                </a:lnTo>
                <a:lnTo>
                  <a:pt x="0" y="12173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505675" y="2429972"/>
            <a:ext cx="924560" cy="335280"/>
          </a:xfrm>
          <a:custGeom>
            <a:avLst/>
            <a:gdLst/>
            <a:ahLst/>
            <a:cxnLst/>
            <a:rect l="l" t="t" r="r" b="b"/>
            <a:pathLst>
              <a:path w="924559" h="335280">
                <a:moveTo>
                  <a:pt x="0" y="334910"/>
                </a:moveTo>
                <a:lnTo>
                  <a:pt x="923999" y="334910"/>
                </a:lnTo>
                <a:lnTo>
                  <a:pt x="923999" y="0"/>
                </a:lnTo>
                <a:lnTo>
                  <a:pt x="0" y="0"/>
                </a:lnTo>
                <a:lnTo>
                  <a:pt x="0" y="334910"/>
                </a:lnTo>
                <a:close/>
              </a:path>
            </a:pathLst>
          </a:custGeom>
          <a:solidFill>
            <a:srgbClr val="F869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8429675" y="2429972"/>
            <a:ext cx="1862455" cy="349885"/>
          </a:xfrm>
          <a:custGeom>
            <a:avLst/>
            <a:gdLst/>
            <a:ahLst/>
            <a:cxnLst/>
            <a:rect l="l" t="t" r="r" b="b"/>
            <a:pathLst>
              <a:path w="1862454" h="349885">
                <a:moveTo>
                  <a:pt x="0" y="349305"/>
                </a:moveTo>
                <a:lnTo>
                  <a:pt x="1861897" y="349305"/>
                </a:lnTo>
                <a:lnTo>
                  <a:pt x="1861897" y="0"/>
                </a:lnTo>
                <a:lnTo>
                  <a:pt x="0" y="0"/>
                </a:lnTo>
                <a:lnTo>
                  <a:pt x="0" y="349305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505675" y="2764883"/>
            <a:ext cx="924560" cy="334645"/>
          </a:xfrm>
          <a:custGeom>
            <a:avLst/>
            <a:gdLst/>
            <a:ahLst/>
            <a:cxnLst/>
            <a:rect l="l" t="t" r="r" b="b"/>
            <a:pathLst>
              <a:path w="924559" h="334644">
                <a:moveTo>
                  <a:pt x="0" y="334422"/>
                </a:moveTo>
                <a:lnTo>
                  <a:pt x="923999" y="334422"/>
                </a:lnTo>
                <a:lnTo>
                  <a:pt x="923999" y="0"/>
                </a:lnTo>
                <a:lnTo>
                  <a:pt x="0" y="0"/>
                </a:lnTo>
                <a:lnTo>
                  <a:pt x="0" y="334422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8429675" y="2764883"/>
            <a:ext cx="923925" cy="334645"/>
          </a:xfrm>
          <a:custGeom>
            <a:avLst/>
            <a:gdLst/>
            <a:ahLst/>
            <a:cxnLst/>
            <a:rect l="l" t="t" r="r" b="b"/>
            <a:pathLst>
              <a:path w="923925" h="334644">
                <a:moveTo>
                  <a:pt x="0" y="334422"/>
                </a:moveTo>
                <a:lnTo>
                  <a:pt x="923520" y="334422"/>
                </a:lnTo>
                <a:lnTo>
                  <a:pt x="923520" y="0"/>
                </a:lnTo>
                <a:lnTo>
                  <a:pt x="0" y="0"/>
                </a:lnTo>
                <a:lnTo>
                  <a:pt x="0" y="334422"/>
                </a:lnTo>
                <a:close/>
              </a:path>
            </a:pathLst>
          </a:custGeom>
          <a:solidFill>
            <a:srgbClr val="FBDA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353195" y="2764883"/>
            <a:ext cx="938530" cy="334645"/>
          </a:xfrm>
          <a:custGeom>
            <a:avLst/>
            <a:gdLst/>
            <a:ahLst/>
            <a:cxnLst/>
            <a:rect l="l" t="t" r="r" b="b"/>
            <a:pathLst>
              <a:path w="938529" h="334644">
                <a:moveTo>
                  <a:pt x="0" y="334422"/>
                </a:moveTo>
                <a:lnTo>
                  <a:pt x="938376" y="334422"/>
                </a:lnTo>
                <a:lnTo>
                  <a:pt x="938376" y="0"/>
                </a:lnTo>
                <a:lnTo>
                  <a:pt x="0" y="0"/>
                </a:lnTo>
                <a:lnTo>
                  <a:pt x="0" y="334422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505675" y="3099306"/>
            <a:ext cx="1862455" cy="349885"/>
          </a:xfrm>
          <a:custGeom>
            <a:avLst/>
            <a:gdLst/>
            <a:ahLst/>
            <a:cxnLst/>
            <a:rect l="l" t="t" r="r" b="b"/>
            <a:pathLst>
              <a:path w="1862454" h="349885">
                <a:moveTo>
                  <a:pt x="0" y="349305"/>
                </a:moveTo>
                <a:lnTo>
                  <a:pt x="1861897" y="349305"/>
                </a:lnTo>
                <a:lnTo>
                  <a:pt x="1861897" y="0"/>
                </a:lnTo>
                <a:lnTo>
                  <a:pt x="0" y="0"/>
                </a:lnTo>
                <a:lnTo>
                  <a:pt x="0" y="349305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9353195" y="3099306"/>
            <a:ext cx="938530" cy="349885"/>
          </a:xfrm>
          <a:custGeom>
            <a:avLst/>
            <a:gdLst/>
            <a:ahLst/>
            <a:cxnLst/>
            <a:rect l="l" t="t" r="r" b="b"/>
            <a:pathLst>
              <a:path w="938529" h="349885">
                <a:moveTo>
                  <a:pt x="0" y="349305"/>
                </a:moveTo>
                <a:lnTo>
                  <a:pt x="938376" y="349305"/>
                </a:lnTo>
                <a:lnTo>
                  <a:pt x="938376" y="0"/>
                </a:lnTo>
                <a:lnTo>
                  <a:pt x="0" y="0"/>
                </a:lnTo>
                <a:lnTo>
                  <a:pt x="0" y="349305"/>
                </a:lnTo>
                <a:close/>
              </a:path>
            </a:pathLst>
          </a:custGeom>
          <a:solidFill>
            <a:srgbClr val="FBF0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563665" y="2109936"/>
            <a:ext cx="237958" cy="320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8487185" y="2109936"/>
            <a:ext cx="281800" cy="320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9411280" y="2109936"/>
            <a:ext cx="281800" cy="3200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639666" y="2444367"/>
            <a:ext cx="237958" cy="320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895787" y="2444367"/>
            <a:ext cx="588905" cy="32003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9180089" y="2444367"/>
            <a:ext cx="259755" cy="32003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0103704" y="2444367"/>
            <a:ext cx="187867" cy="320036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639666" y="2779278"/>
            <a:ext cx="281800" cy="320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8256185" y="2779278"/>
            <a:ext cx="259755" cy="32003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8747036" y="2779278"/>
            <a:ext cx="656978" cy="320036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0103704" y="2779278"/>
            <a:ext cx="187867" cy="320036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639666" y="3113700"/>
            <a:ext cx="281800" cy="3200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8256185" y="3113700"/>
            <a:ext cx="259755" cy="32003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9180089" y="3113700"/>
            <a:ext cx="259755" cy="32003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9642280" y="3113700"/>
            <a:ext cx="649291" cy="320036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589345" y="2429972"/>
            <a:ext cx="909319" cy="14604"/>
          </a:xfrm>
          <a:custGeom>
            <a:avLst/>
            <a:gdLst/>
            <a:ahLst/>
            <a:cxnLst/>
            <a:rect l="l" t="t" r="r" b="b"/>
            <a:pathLst>
              <a:path w="909320" h="14605">
                <a:moveTo>
                  <a:pt x="0" y="14394"/>
                </a:moveTo>
                <a:lnTo>
                  <a:pt x="909142" y="14394"/>
                </a:lnTo>
                <a:lnTo>
                  <a:pt x="909142" y="0"/>
                </a:lnTo>
                <a:lnTo>
                  <a:pt x="0" y="0"/>
                </a:lnTo>
                <a:lnTo>
                  <a:pt x="0" y="1439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582156" y="2429972"/>
            <a:ext cx="923925" cy="15240"/>
          </a:xfrm>
          <a:custGeom>
            <a:avLst/>
            <a:gdLst/>
            <a:ahLst/>
            <a:cxnLst/>
            <a:rect l="l" t="t" r="r" b="b"/>
            <a:pathLst>
              <a:path w="923925" h="15239">
                <a:moveTo>
                  <a:pt x="0" y="14874"/>
                </a:moveTo>
                <a:lnTo>
                  <a:pt x="923520" y="14874"/>
                </a:lnTo>
                <a:lnTo>
                  <a:pt x="923520" y="0"/>
                </a:lnTo>
                <a:lnTo>
                  <a:pt x="0" y="0"/>
                </a:lnTo>
                <a:lnTo>
                  <a:pt x="0" y="1487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505675" y="2102739"/>
            <a:ext cx="14604" cy="320040"/>
          </a:xfrm>
          <a:custGeom>
            <a:avLst/>
            <a:gdLst/>
            <a:ahLst/>
            <a:cxnLst/>
            <a:rect l="l" t="t" r="r" b="b"/>
            <a:pathLst>
              <a:path w="14604" h="320039">
                <a:moveTo>
                  <a:pt x="0" y="320036"/>
                </a:moveTo>
                <a:lnTo>
                  <a:pt x="14377" y="320036"/>
                </a:lnTo>
                <a:lnTo>
                  <a:pt x="14377" y="0"/>
                </a:lnTo>
                <a:lnTo>
                  <a:pt x="0" y="0"/>
                </a:lnTo>
                <a:lnTo>
                  <a:pt x="0" y="320036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505675" y="2095542"/>
            <a:ext cx="15240" cy="334645"/>
          </a:xfrm>
          <a:custGeom>
            <a:avLst/>
            <a:gdLst/>
            <a:ahLst/>
            <a:cxnLst/>
            <a:rect l="l" t="t" r="r" b="b"/>
            <a:pathLst>
              <a:path w="15240" h="334644">
                <a:moveTo>
                  <a:pt x="0" y="334430"/>
                </a:moveTo>
                <a:lnTo>
                  <a:pt x="14856" y="334430"/>
                </a:lnTo>
                <a:lnTo>
                  <a:pt x="14856" y="0"/>
                </a:lnTo>
                <a:lnTo>
                  <a:pt x="0" y="0"/>
                </a:lnTo>
                <a:lnTo>
                  <a:pt x="0" y="33443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8429675" y="2102739"/>
            <a:ext cx="14604" cy="320040"/>
          </a:xfrm>
          <a:custGeom>
            <a:avLst/>
            <a:gdLst/>
            <a:ahLst/>
            <a:cxnLst/>
            <a:rect l="l" t="t" r="r" b="b"/>
            <a:pathLst>
              <a:path w="14604" h="320039">
                <a:moveTo>
                  <a:pt x="0" y="320036"/>
                </a:moveTo>
                <a:lnTo>
                  <a:pt x="14377" y="320036"/>
                </a:lnTo>
                <a:lnTo>
                  <a:pt x="14377" y="0"/>
                </a:lnTo>
                <a:lnTo>
                  <a:pt x="0" y="0"/>
                </a:lnTo>
                <a:lnTo>
                  <a:pt x="0" y="320036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8429675" y="2095542"/>
            <a:ext cx="14604" cy="334645"/>
          </a:xfrm>
          <a:custGeom>
            <a:avLst/>
            <a:gdLst/>
            <a:ahLst/>
            <a:cxnLst/>
            <a:rect l="l" t="t" r="r" b="b"/>
            <a:pathLst>
              <a:path w="14604" h="334644">
                <a:moveTo>
                  <a:pt x="0" y="334430"/>
                </a:moveTo>
                <a:lnTo>
                  <a:pt x="14377" y="334430"/>
                </a:lnTo>
                <a:lnTo>
                  <a:pt x="14377" y="0"/>
                </a:lnTo>
                <a:lnTo>
                  <a:pt x="0" y="0"/>
                </a:lnTo>
                <a:lnTo>
                  <a:pt x="0" y="33443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9353291" y="2102739"/>
            <a:ext cx="14604" cy="320040"/>
          </a:xfrm>
          <a:custGeom>
            <a:avLst/>
            <a:gdLst/>
            <a:ahLst/>
            <a:cxnLst/>
            <a:rect l="l" t="t" r="r" b="b"/>
            <a:pathLst>
              <a:path w="14604" h="320039">
                <a:moveTo>
                  <a:pt x="0" y="320036"/>
                </a:moveTo>
                <a:lnTo>
                  <a:pt x="14377" y="320036"/>
                </a:lnTo>
                <a:lnTo>
                  <a:pt x="14377" y="0"/>
                </a:lnTo>
                <a:lnTo>
                  <a:pt x="0" y="0"/>
                </a:lnTo>
                <a:lnTo>
                  <a:pt x="0" y="320036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9353195" y="2095542"/>
            <a:ext cx="14604" cy="334645"/>
          </a:xfrm>
          <a:custGeom>
            <a:avLst/>
            <a:gdLst/>
            <a:ahLst/>
            <a:cxnLst/>
            <a:rect l="l" t="t" r="r" b="b"/>
            <a:pathLst>
              <a:path w="14604" h="334644">
                <a:moveTo>
                  <a:pt x="0" y="334430"/>
                </a:moveTo>
                <a:lnTo>
                  <a:pt x="14377" y="334430"/>
                </a:lnTo>
                <a:lnTo>
                  <a:pt x="14377" y="0"/>
                </a:lnTo>
                <a:lnTo>
                  <a:pt x="0" y="0"/>
                </a:lnTo>
                <a:lnTo>
                  <a:pt x="0" y="33443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0277290" y="2102739"/>
            <a:ext cx="14604" cy="320040"/>
          </a:xfrm>
          <a:custGeom>
            <a:avLst/>
            <a:gdLst/>
            <a:ahLst/>
            <a:cxnLst/>
            <a:rect l="l" t="t" r="r" b="b"/>
            <a:pathLst>
              <a:path w="14604" h="320039">
                <a:moveTo>
                  <a:pt x="0" y="320036"/>
                </a:moveTo>
                <a:lnTo>
                  <a:pt x="14377" y="320036"/>
                </a:lnTo>
                <a:lnTo>
                  <a:pt x="14377" y="0"/>
                </a:lnTo>
                <a:lnTo>
                  <a:pt x="0" y="0"/>
                </a:lnTo>
                <a:lnTo>
                  <a:pt x="0" y="320036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0277195" y="2095542"/>
            <a:ext cx="14604" cy="334645"/>
          </a:xfrm>
          <a:custGeom>
            <a:avLst/>
            <a:gdLst/>
            <a:ahLst/>
            <a:cxnLst/>
            <a:rect l="l" t="t" r="r" b="b"/>
            <a:pathLst>
              <a:path w="14604" h="334644">
                <a:moveTo>
                  <a:pt x="0" y="334430"/>
                </a:moveTo>
                <a:lnTo>
                  <a:pt x="14377" y="334430"/>
                </a:lnTo>
                <a:lnTo>
                  <a:pt x="14377" y="0"/>
                </a:lnTo>
                <a:lnTo>
                  <a:pt x="0" y="0"/>
                </a:lnTo>
                <a:lnTo>
                  <a:pt x="0" y="33443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589345" y="2764883"/>
            <a:ext cx="909319" cy="14604"/>
          </a:xfrm>
          <a:custGeom>
            <a:avLst/>
            <a:gdLst/>
            <a:ahLst/>
            <a:cxnLst/>
            <a:rect l="l" t="t" r="r" b="b"/>
            <a:pathLst>
              <a:path w="909320" h="14605">
                <a:moveTo>
                  <a:pt x="0" y="14394"/>
                </a:moveTo>
                <a:lnTo>
                  <a:pt x="909142" y="14394"/>
                </a:lnTo>
                <a:lnTo>
                  <a:pt x="909142" y="0"/>
                </a:lnTo>
                <a:lnTo>
                  <a:pt x="0" y="0"/>
                </a:lnTo>
                <a:lnTo>
                  <a:pt x="0" y="1439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582156" y="2764883"/>
            <a:ext cx="923925" cy="14604"/>
          </a:xfrm>
          <a:custGeom>
            <a:avLst/>
            <a:gdLst/>
            <a:ahLst/>
            <a:cxnLst/>
            <a:rect l="l" t="t" r="r" b="b"/>
            <a:pathLst>
              <a:path w="923925" h="14605">
                <a:moveTo>
                  <a:pt x="0" y="14394"/>
                </a:moveTo>
                <a:lnTo>
                  <a:pt x="923520" y="14394"/>
                </a:lnTo>
                <a:lnTo>
                  <a:pt x="923520" y="0"/>
                </a:lnTo>
                <a:lnTo>
                  <a:pt x="0" y="0"/>
                </a:lnTo>
                <a:lnTo>
                  <a:pt x="0" y="1439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589345" y="3099314"/>
            <a:ext cx="909319" cy="14604"/>
          </a:xfrm>
          <a:custGeom>
            <a:avLst/>
            <a:gdLst/>
            <a:ahLst/>
            <a:cxnLst/>
            <a:rect l="l" t="t" r="r" b="b"/>
            <a:pathLst>
              <a:path w="909320" h="14605">
                <a:moveTo>
                  <a:pt x="0" y="14394"/>
                </a:moveTo>
                <a:lnTo>
                  <a:pt x="909142" y="14394"/>
                </a:lnTo>
                <a:lnTo>
                  <a:pt x="909142" y="0"/>
                </a:lnTo>
                <a:lnTo>
                  <a:pt x="0" y="0"/>
                </a:lnTo>
                <a:lnTo>
                  <a:pt x="0" y="1439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582156" y="3099314"/>
            <a:ext cx="923925" cy="14604"/>
          </a:xfrm>
          <a:custGeom>
            <a:avLst/>
            <a:gdLst/>
            <a:ahLst/>
            <a:cxnLst/>
            <a:rect l="l" t="t" r="r" b="b"/>
            <a:pathLst>
              <a:path w="923925" h="14605">
                <a:moveTo>
                  <a:pt x="0" y="14394"/>
                </a:moveTo>
                <a:lnTo>
                  <a:pt x="923520" y="14394"/>
                </a:lnTo>
                <a:lnTo>
                  <a:pt x="923520" y="0"/>
                </a:lnTo>
                <a:lnTo>
                  <a:pt x="0" y="0"/>
                </a:lnTo>
                <a:lnTo>
                  <a:pt x="0" y="1439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589345" y="3433737"/>
            <a:ext cx="909319" cy="14604"/>
          </a:xfrm>
          <a:custGeom>
            <a:avLst/>
            <a:gdLst/>
            <a:ahLst/>
            <a:cxnLst/>
            <a:rect l="l" t="t" r="r" b="b"/>
            <a:pathLst>
              <a:path w="909320" h="14604">
                <a:moveTo>
                  <a:pt x="0" y="14394"/>
                </a:moveTo>
                <a:lnTo>
                  <a:pt x="909142" y="14394"/>
                </a:lnTo>
                <a:lnTo>
                  <a:pt x="909142" y="0"/>
                </a:lnTo>
                <a:lnTo>
                  <a:pt x="0" y="0"/>
                </a:lnTo>
                <a:lnTo>
                  <a:pt x="0" y="1439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582156" y="3433737"/>
            <a:ext cx="923925" cy="15240"/>
          </a:xfrm>
          <a:custGeom>
            <a:avLst/>
            <a:gdLst/>
            <a:ahLst/>
            <a:cxnLst/>
            <a:rect l="l" t="t" r="r" b="b"/>
            <a:pathLst>
              <a:path w="923925" h="15239">
                <a:moveTo>
                  <a:pt x="0" y="14874"/>
                </a:moveTo>
                <a:lnTo>
                  <a:pt x="923520" y="14874"/>
                </a:lnTo>
                <a:lnTo>
                  <a:pt x="923520" y="0"/>
                </a:lnTo>
                <a:lnTo>
                  <a:pt x="0" y="0"/>
                </a:lnTo>
                <a:lnTo>
                  <a:pt x="0" y="1487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582156" y="2102739"/>
            <a:ext cx="14604" cy="1346200"/>
          </a:xfrm>
          <a:custGeom>
            <a:avLst/>
            <a:gdLst/>
            <a:ahLst/>
            <a:cxnLst/>
            <a:rect l="l" t="t" r="r" b="b"/>
            <a:pathLst>
              <a:path w="14604" h="1346200">
                <a:moveTo>
                  <a:pt x="0" y="1345872"/>
                </a:moveTo>
                <a:lnTo>
                  <a:pt x="14377" y="1345872"/>
                </a:lnTo>
                <a:lnTo>
                  <a:pt x="14377" y="0"/>
                </a:lnTo>
                <a:lnTo>
                  <a:pt x="0" y="0"/>
                </a:lnTo>
                <a:lnTo>
                  <a:pt x="0" y="134587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582156" y="2095542"/>
            <a:ext cx="14604" cy="1353185"/>
          </a:xfrm>
          <a:custGeom>
            <a:avLst/>
            <a:gdLst/>
            <a:ahLst/>
            <a:cxnLst/>
            <a:rect l="l" t="t" r="r" b="b"/>
            <a:pathLst>
              <a:path w="14604" h="1353185">
                <a:moveTo>
                  <a:pt x="0" y="1353069"/>
                </a:moveTo>
                <a:lnTo>
                  <a:pt x="14377" y="1353069"/>
                </a:lnTo>
                <a:lnTo>
                  <a:pt x="14377" y="0"/>
                </a:lnTo>
                <a:lnTo>
                  <a:pt x="0" y="0"/>
                </a:lnTo>
                <a:lnTo>
                  <a:pt x="0" y="1353069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505675" y="3448611"/>
            <a:ext cx="15240" cy="0"/>
          </a:xfrm>
          <a:custGeom>
            <a:avLst/>
            <a:gdLst/>
            <a:ahLst/>
            <a:cxnLst/>
            <a:rect l="l" t="t" r="r" b="b"/>
            <a:pathLst>
              <a:path w="15240">
                <a:moveTo>
                  <a:pt x="14856" y="0"/>
                </a:moveTo>
                <a:lnTo>
                  <a:pt x="0" y="0"/>
                </a:lnTo>
                <a:lnTo>
                  <a:pt x="14856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8429675" y="3448611"/>
            <a:ext cx="14604" cy="0"/>
          </a:xfrm>
          <a:custGeom>
            <a:avLst/>
            <a:gdLst/>
            <a:ahLst/>
            <a:cxnLst/>
            <a:rect l="l" t="t" r="r" b="b"/>
            <a:pathLst>
              <a:path w="14604">
                <a:moveTo>
                  <a:pt x="14377" y="0"/>
                </a:moveTo>
                <a:lnTo>
                  <a:pt x="0" y="0"/>
                </a:lnTo>
                <a:lnTo>
                  <a:pt x="14377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9353195" y="3448611"/>
            <a:ext cx="14604" cy="0"/>
          </a:xfrm>
          <a:custGeom>
            <a:avLst/>
            <a:gdLst/>
            <a:ahLst/>
            <a:cxnLst/>
            <a:rect l="l" t="t" r="r" b="b"/>
            <a:pathLst>
              <a:path w="14604">
                <a:moveTo>
                  <a:pt x="14377" y="0"/>
                </a:moveTo>
                <a:lnTo>
                  <a:pt x="0" y="0"/>
                </a:lnTo>
                <a:lnTo>
                  <a:pt x="14377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0277195" y="3448611"/>
            <a:ext cx="14604" cy="0"/>
          </a:xfrm>
          <a:custGeom>
            <a:avLst/>
            <a:gdLst/>
            <a:ahLst/>
            <a:cxnLst/>
            <a:rect l="l" t="t" r="r" b="b"/>
            <a:pathLst>
              <a:path w="14604">
                <a:moveTo>
                  <a:pt x="14377" y="0"/>
                </a:moveTo>
                <a:lnTo>
                  <a:pt x="0" y="0"/>
                </a:lnTo>
                <a:lnTo>
                  <a:pt x="14377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589345" y="2095542"/>
            <a:ext cx="3702685" cy="14604"/>
          </a:xfrm>
          <a:custGeom>
            <a:avLst/>
            <a:gdLst/>
            <a:ahLst/>
            <a:cxnLst/>
            <a:rect l="l" t="t" r="r" b="b"/>
            <a:pathLst>
              <a:path w="3702684" h="14605">
                <a:moveTo>
                  <a:pt x="0" y="14394"/>
                </a:moveTo>
                <a:lnTo>
                  <a:pt x="3702227" y="14394"/>
                </a:lnTo>
                <a:lnTo>
                  <a:pt x="3702227" y="0"/>
                </a:lnTo>
                <a:lnTo>
                  <a:pt x="0" y="0"/>
                </a:lnTo>
                <a:lnTo>
                  <a:pt x="0" y="1439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6582156" y="2095542"/>
            <a:ext cx="3709670" cy="14604"/>
          </a:xfrm>
          <a:custGeom>
            <a:avLst/>
            <a:gdLst/>
            <a:ahLst/>
            <a:cxnLst/>
            <a:rect l="l" t="t" r="r" b="b"/>
            <a:pathLst>
              <a:path w="3709670" h="14605">
                <a:moveTo>
                  <a:pt x="0" y="14394"/>
                </a:moveTo>
                <a:lnTo>
                  <a:pt x="3709416" y="14394"/>
                </a:lnTo>
                <a:lnTo>
                  <a:pt x="3709416" y="0"/>
                </a:lnTo>
                <a:lnTo>
                  <a:pt x="0" y="0"/>
                </a:lnTo>
                <a:lnTo>
                  <a:pt x="0" y="1439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67893" y="2447289"/>
            <a:ext cx="612647" cy="600455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6140196" y="2390520"/>
            <a:ext cx="512064" cy="600455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 txBox="1"/>
          <p:nvPr/>
        </p:nvSpPr>
        <p:spPr>
          <a:xfrm>
            <a:off x="5556804" y="4118860"/>
            <a:ext cx="48387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45" dirty="0">
                <a:latin typeface="DejaVu Sans"/>
                <a:cs typeface="DejaVu Sans"/>
              </a:rPr>
              <a:t>V</a:t>
            </a:r>
            <a:r>
              <a:rPr lang="en-US" sz="2800" spc="45" baseline="30000" dirty="0">
                <a:latin typeface="DejaVu Sans"/>
                <a:cs typeface="DejaVu Sans"/>
              </a:rPr>
              <a:t>T</a:t>
            </a:r>
            <a:endParaRPr sz="2800" baseline="30000" dirty="0">
              <a:latin typeface="DejaVu Sans"/>
              <a:cs typeface="DejaVu Sans"/>
            </a:endParaRPr>
          </a:p>
        </p:txBody>
      </p:sp>
      <p:sp>
        <p:nvSpPr>
          <p:cNvPr id="209" name="Title 208">
            <a:extLst>
              <a:ext uri="{FF2B5EF4-FFF2-40B4-BE49-F238E27FC236}">
                <a16:creationId xmlns:a16="http://schemas.microsoft.com/office/drawing/2014/main" id="{1A017D17-0502-394A-A3B8-785771B81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3816" y="309741"/>
            <a:ext cx="7102305" cy="553998"/>
          </a:xfrm>
        </p:spPr>
        <p:txBody>
          <a:bodyPr/>
          <a:lstStyle/>
          <a:p>
            <a:r>
              <a:rPr lang="ru-RU" dirty="0"/>
              <a:t>Результат </a:t>
            </a:r>
            <a:r>
              <a:rPr lang="en-US" dirty="0"/>
              <a:t>SVD</a:t>
            </a:r>
            <a:endParaRPr lang="ru-RU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655025A6-C3EB-7846-87C0-4668924BB723}"/>
              </a:ext>
            </a:extLst>
          </p:cNvPr>
          <p:cNvSpPr txBox="1"/>
          <p:nvPr/>
        </p:nvSpPr>
        <p:spPr>
          <a:xfrm>
            <a:off x="6962146" y="1561076"/>
            <a:ext cx="28712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Важность факторов: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0BFB3192-3797-C44D-8E60-33DB6D75D6B3}"/>
              </a:ext>
            </a:extLst>
          </p:cNvPr>
          <p:cNvSpPr txBox="1"/>
          <p:nvPr/>
        </p:nvSpPr>
        <p:spPr>
          <a:xfrm>
            <a:off x="1681508" y="1297011"/>
            <a:ext cx="25315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Профили юзеров: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15AC471F-5A60-6643-A306-85358C60905E}"/>
              </a:ext>
            </a:extLst>
          </p:cNvPr>
          <p:cNvSpPr txBox="1"/>
          <p:nvPr/>
        </p:nvSpPr>
        <p:spPr>
          <a:xfrm>
            <a:off x="187124" y="4216432"/>
            <a:ext cx="45388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Профили товаров (по столбцам):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8B5EC61B-DAA3-6249-820F-8BB1A128CC0B}"/>
              </a:ext>
            </a:extLst>
          </p:cNvPr>
          <p:cNvSpPr txBox="1"/>
          <p:nvPr/>
        </p:nvSpPr>
        <p:spPr>
          <a:xfrm>
            <a:off x="8053189" y="4252861"/>
            <a:ext cx="1237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f2 – </a:t>
            </a:r>
            <a:r>
              <a:rPr lang="ru-RU" sz="2200" b="1" dirty="0"/>
              <a:t>рок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5A1233-C095-D244-A67F-9876D6FC280A}"/>
              </a:ext>
            </a:extLst>
          </p:cNvPr>
          <p:cNvSpPr/>
          <p:nvPr/>
        </p:nvSpPr>
        <p:spPr>
          <a:xfrm>
            <a:off x="204937" y="5881423"/>
            <a:ext cx="11851296" cy="27385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1158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005193" y="2101455"/>
            <a:ext cx="920750" cy="332105"/>
          </a:xfrm>
          <a:custGeom>
            <a:avLst/>
            <a:gdLst/>
            <a:ahLst/>
            <a:cxnLst/>
            <a:rect l="l" t="t" r="r" b="b"/>
            <a:pathLst>
              <a:path w="920750" h="332105">
                <a:moveTo>
                  <a:pt x="0" y="332082"/>
                </a:moveTo>
                <a:lnTo>
                  <a:pt x="920582" y="332082"/>
                </a:lnTo>
                <a:lnTo>
                  <a:pt x="920582" y="0"/>
                </a:lnTo>
                <a:lnTo>
                  <a:pt x="0" y="0"/>
                </a:lnTo>
                <a:lnTo>
                  <a:pt x="0" y="332082"/>
                </a:lnTo>
                <a:close/>
              </a:path>
            </a:pathLst>
          </a:custGeom>
          <a:solidFill>
            <a:srgbClr val="FABC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25776" y="2101455"/>
            <a:ext cx="920115" cy="332105"/>
          </a:xfrm>
          <a:custGeom>
            <a:avLst/>
            <a:gdLst/>
            <a:ahLst/>
            <a:cxnLst/>
            <a:rect l="l" t="t" r="r" b="b"/>
            <a:pathLst>
              <a:path w="920114" h="332105">
                <a:moveTo>
                  <a:pt x="0" y="332082"/>
                </a:moveTo>
                <a:lnTo>
                  <a:pt x="920105" y="332082"/>
                </a:lnTo>
                <a:lnTo>
                  <a:pt x="920105" y="0"/>
                </a:lnTo>
                <a:lnTo>
                  <a:pt x="0" y="0"/>
                </a:lnTo>
                <a:lnTo>
                  <a:pt x="0" y="332082"/>
                </a:lnTo>
                <a:close/>
              </a:path>
            </a:pathLst>
          </a:custGeom>
          <a:solidFill>
            <a:srgbClr val="F869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45881" y="2101455"/>
            <a:ext cx="935355" cy="332105"/>
          </a:xfrm>
          <a:custGeom>
            <a:avLst/>
            <a:gdLst/>
            <a:ahLst/>
            <a:cxnLst/>
            <a:rect l="l" t="t" r="r" b="b"/>
            <a:pathLst>
              <a:path w="935354" h="332105">
                <a:moveTo>
                  <a:pt x="0" y="332082"/>
                </a:moveTo>
                <a:lnTo>
                  <a:pt x="934907" y="332082"/>
                </a:lnTo>
                <a:lnTo>
                  <a:pt x="934907" y="0"/>
                </a:lnTo>
                <a:lnTo>
                  <a:pt x="0" y="0"/>
                </a:lnTo>
                <a:lnTo>
                  <a:pt x="0" y="332082"/>
                </a:lnTo>
                <a:close/>
              </a:path>
            </a:pathLst>
          </a:custGeom>
          <a:solidFill>
            <a:srgbClr val="D5E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05193" y="2433538"/>
            <a:ext cx="920750" cy="332105"/>
          </a:xfrm>
          <a:custGeom>
            <a:avLst/>
            <a:gdLst/>
            <a:ahLst/>
            <a:cxnLst/>
            <a:rect l="l" t="t" r="r" b="b"/>
            <a:pathLst>
              <a:path w="920750" h="332105">
                <a:moveTo>
                  <a:pt x="0" y="332082"/>
                </a:moveTo>
                <a:lnTo>
                  <a:pt x="920582" y="332082"/>
                </a:lnTo>
                <a:lnTo>
                  <a:pt x="920582" y="0"/>
                </a:lnTo>
                <a:lnTo>
                  <a:pt x="0" y="0"/>
                </a:lnTo>
                <a:lnTo>
                  <a:pt x="0" y="332082"/>
                </a:lnTo>
                <a:close/>
              </a:path>
            </a:pathLst>
          </a:custGeom>
          <a:solidFill>
            <a:srgbClr val="5A89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25776" y="2433538"/>
            <a:ext cx="1855470" cy="346710"/>
          </a:xfrm>
          <a:custGeom>
            <a:avLst/>
            <a:gdLst/>
            <a:ahLst/>
            <a:cxnLst/>
            <a:rect l="l" t="t" r="r" b="b"/>
            <a:pathLst>
              <a:path w="1855470" h="346710">
                <a:moveTo>
                  <a:pt x="0" y="346417"/>
                </a:moveTo>
                <a:lnTo>
                  <a:pt x="1855012" y="346417"/>
                </a:lnTo>
                <a:lnTo>
                  <a:pt x="1855012" y="0"/>
                </a:lnTo>
                <a:lnTo>
                  <a:pt x="0" y="0"/>
                </a:lnTo>
                <a:lnTo>
                  <a:pt x="0" y="346417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5193" y="2765621"/>
            <a:ext cx="920750" cy="332105"/>
          </a:xfrm>
          <a:custGeom>
            <a:avLst/>
            <a:gdLst/>
            <a:ahLst/>
            <a:cxnLst/>
            <a:rect l="l" t="t" r="r" b="b"/>
            <a:pathLst>
              <a:path w="920750" h="332105">
                <a:moveTo>
                  <a:pt x="0" y="331605"/>
                </a:moveTo>
                <a:lnTo>
                  <a:pt x="920582" y="331605"/>
                </a:lnTo>
                <a:lnTo>
                  <a:pt x="920582" y="0"/>
                </a:lnTo>
                <a:lnTo>
                  <a:pt x="0" y="0"/>
                </a:lnTo>
                <a:lnTo>
                  <a:pt x="0" y="331605"/>
                </a:lnTo>
                <a:close/>
              </a:path>
            </a:pathLst>
          </a:custGeom>
          <a:solidFill>
            <a:srgbClr val="F869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25776" y="2765621"/>
            <a:ext cx="920115" cy="332105"/>
          </a:xfrm>
          <a:custGeom>
            <a:avLst/>
            <a:gdLst/>
            <a:ahLst/>
            <a:cxnLst/>
            <a:rect l="l" t="t" r="r" b="b"/>
            <a:pathLst>
              <a:path w="920114" h="332105">
                <a:moveTo>
                  <a:pt x="0" y="331605"/>
                </a:moveTo>
                <a:lnTo>
                  <a:pt x="920105" y="331605"/>
                </a:lnTo>
                <a:lnTo>
                  <a:pt x="920105" y="0"/>
                </a:lnTo>
                <a:lnTo>
                  <a:pt x="0" y="0"/>
                </a:lnTo>
                <a:lnTo>
                  <a:pt x="0" y="331605"/>
                </a:lnTo>
                <a:close/>
              </a:path>
            </a:pathLst>
          </a:custGeom>
          <a:solidFill>
            <a:srgbClr val="5A89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45881" y="2765621"/>
            <a:ext cx="935355" cy="332105"/>
          </a:xfrm>
          <a:custGeom>
            <a:avLst/>
            <a:gdLst/>
            <a:ahLst/>
            <a:cxnLst/>
            <a:rect l="l" t="t" r="r" b="b"/>
            <a:pathLst>
              <a:path w="935354" h="332105">
                <a:moveTo>
                  <a:pt x="0" y="331605"/>
                </a:moveTo>
                <a:lnTo>
                  <a:pt x="934907" y="331605"/>
                </a:lnTo>
                <a:lnTo>
                  <a:pt x="934907" y="0"/>
                </a:lnTo>
                <a:lnTo>
                  <a:pt x="0" y="0"/>
                </a:lnTo>
                <a:lnTo>
                  <a:pt x="0" y="331605"/>
                </a:lnTo>
                <a:close/>
              </a:path>
            </a:pathLst>
          </a:custGeom>
          <a:solidFill>
            <a:srgbClr val="F869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05193" y="3097226"/>
            <a:ext cx="920750" cy="332105"/>
          </a:xfrm>
          <a:custGeom>
            <a:avLst/>
            <a:gdLst/>
            <a:ahLst/>
            <a:cxnLst/>
            <a:rect l="l" t="t" r="r" b="b"/>
            <a:pathLst>
              <a:path w="920750" h="332104">
                <a:moveTo>
                  <a:pt x="0" y="332084"/>
                </a:moveTo>
                <a:lnTo>
                  <a:pt x="920582" y="332084"/>
                </a:lnTo>
                <a:lnTo>
                  <a:pt x="920582" y="0"/>
                </a:lnTo>
                <a:lnTo>
                  <a:pt x="0" y="0"/>
                </a:lnTo>
                <a:lnTo>
                  <a:pt x="0" y="332084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25776" y="3097226"/>
            <a:ext cx="920115" cy="332105"/>
          </a:xfrm>
          <a:custGeom>
            <a:avLst/>
            <a:gdLst/>
            <a:ahLst/>
            <a:cxnLst/>
            <a:rect l="l" t="t" r="r" b="b"/>
            <a:pathLst>
              <a:path w="920114" h="332104">
                <a:moveTo>
                  <a:pt x="0" y="332084"/>
                </a:moveTo>
                <a:lnTo>
                  <a:pt x="920105" y="332084"/>
                </a:lnTo>
                <a:lnTo>
                  <a:pt x="920105" y="0"/>
                </a:lnTo>
                <a:lnTo>
                  <a:pt x="0" y="0"/>
                </a:lnTo>
                <a:lnTo>
                  <a:pt x="0" y="332084"/>
                </a:lnTo>
                <a:close/>
              </a:path>
            </a:pathLst>
          </a:custGeom>
          <a:solidFill>
            <a:srgbClr val="F87B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45881" y="3097226"/>
            <a:ext cx="935355" cy="332105"/>
          </a:xfrm>
          <a:custGeom>
            <a:avLst/>
            <a:gdLst/>
            <a:ahLst/>
            <a:cxnLst/>
            <a:rect l="l" t="t" r="r" b="b"/>
            <a:pathLst>
              <a:path w="935354" h="332104">
                <a:moveTo>
                  <a:pt x="0" y="332084"/>
                </a:moveTo>
                <a:lnTo>
                  <a:pt x="934907" y="332084"/>
                </a:lnTo>
                <a:lnTo>
                  <a:pt x="934907" y="0"/>
                </a:lnTo>
                <a:lnTo>
                  <a:pt x="0" y="0"/>
                </a:lnTo>
                <a:lnTo>
                  <a:pt x="0" y="332084"/>
                </a:lnTo>
                <a:close/>
              </a:path>
            </a:pathLst>
          </a:custGeom>
          <a:solidFill>
            <a:srgbClr val="FBF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05193" y="3429310"/>
            <a:ext cx="920750" cy="346710"/>
          </a:xfrm>
          <a:custGeom>
            <a:avLst/>
            <a:gdLst/>
            <a:ahLst/>
            <a:cxnLst/>
            <a:rect l="l" t="t" r="r" b="b"/>
            <a:pathLst>
              <a:path w="920750" h="346710">
                <a:moveTo>
                  <a:pt x="0" y="346417"/>
                </a:moveTo>
                <a:lnTo>
                  <a:pt x="920582" y="346417"/>
                </a:lnTo>
                <a:lnTo>
                  <a:pt x="920582" y="0"/>
                </a:lnTo>
                <a:lnTo>
                  <a:pt x="0" y="0"/>
                </a:lnTo>
                <a:lnTo>
                  <a:pt x="0" y="346417"/>
                </a:lnTo>
                <a:close/>
              </a:path>
            </a:pathLst>
          </a:custGeom>
          <a:solidFill>
            <a:srgbClr val="B4C8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25776" y="3429310"/>
            <a:ext cx="920115" cy="346710"/>
          </a:xfrm>
          <a:custGeom>
            <a:avLst/>
            <a:gdLst/>
            <a:ahLst/>
            <a:cxnLst/>
            <a:rect l="l" t="t" r="r" b="b"/>
            <a:pathLst>
              <a:path w="920114" h="346710">
                <a:moveTo>
                  <a:pt x="0" y="346417"/>
                </a:moveTo>
                <a:lnTo>
                  <a:pt x="920105" y="346417"/>
                </a:lnTo>
                <a:lnTo>
                  <a:pt x="920105" y="0"/>
                </a:lnTo>
                <a:lnTo>
                  <a:pt x="0" y="0"/>
                </a:lnTo>
                <a:lnTo>
                  <a:pt x="0" y="346417"/>
                </a:lnTo>
                <a:close/>
              </a:path>
            </a:pathLst>
          </a:custGeom>
          <a:solidFill>
            <a:srgbClr val="B1C6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45881" y="3429310"/>
            <a:ext cx="935355" cy="346710"/>
          </a:xfrm>
          <a:custGeom>
            <a:avLst/>
            <a:gdLst/>
            <a:ahLst/>
            <a:cxnLst/>
            <a:rect l="l" t="t" r="r" b="b"/>
            <a:pathLst>
              <a:path w="935354" h="346710">
                <a:moveTo>
                  <a:pt x="0" y="346417"/>
                </a:moveTo>
                <a:lnTo>
                  <a:pt x="934907" y="346417"/>
                </a:lnTo>
                <a:lnTo>
                  <a:pt x="934907" y="0"/>
                </a:lnTo>
                <a:lnTo>
                  <a:pt x="0" y="0"/>
                </a:lnTo>
                <a:lnTo>
                  <a:pt x="0" y="346417"/>
                </a:lnTo>
                <a:close/>
              </a:path>
            </a:pathLst>
          </a:custGeom>
          <a:solidFill>
            <a:srgbClr val="5A89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62968" y="1783803"/>
            <a:ext cx="237078" cy="3176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83073" y="1783803"/>
            <a:ext cx="280758" cy="3176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03752" y="1783803"/>
            <a:ext cx="280758" cy="3176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2385" y="2115789"/>
            <a:ext cx="724815" cy="3177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49663" y="2115789"/>
            <a:ext cx="738108" cy="3177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70150" y="2115789"/>
            <a:ext cx="738108" cy="3177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19573" y="2115789"/>
            <a:ext cx="661215" cy="3177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42385" y="2447872"/>
            <a:ext cx="538961" cy="3177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21762" y="2447872"/>
            <a:ext cx="654549" cy="3177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84666" y="2447872"/>
            <a:ext cx="721396" cy="3177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34168" y="2447872"/>
            <a:ext cx="546619" cy="3177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42385" y="2779955"/>
            <a:ext cx="682797" cy="3177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78789" y="2779955"/>
            <a:ext cx="704685" cy="3177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98990" y="2779955"/>
            <a:ext cx="704685" cy="3177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19573" y="2779955"/>
            <a:ext cx="661215" cy="3177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42385" y="3112038"/>
            <a:ext cx="629071" cy="3177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93114" y="3112038"/>
            <a:ext cx="687973" cy="3177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70150" y="3112038"/>
            <a:ext cx="738108" cy="3177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234168" y="3112038"/>
            <a:ext cx="546619" cy="3177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42385" y="3444122"/>
            <a:ext cx="690437" cy="31774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93862" y="3444122"/>
            <a:ext cx="586728" cy="3177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98990" y="3444122"/>
            <a:ext cx="704685" cy="3177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04675" y="3444122"/>
            <a:ext cx="676112" cy="31774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92250" y="2101455"/>
            <a:ext cx="906144" cy="14604"/>
          </a:xfrm>
          <a:custGeom>
            <a:avLst/>
            <a:gdLst/>
            <a:ahLst/>
            <a:cxnLst/>
            <a:rect l="l" t="t" r="r" b="b"/>
            <a:pathLst>
              <a:path w="906144" h="14605">
                <a:moveTo>
                  <a:pt x="0" y="14334"/>
                </a:moveTo>
                <a:lnTo>
                  <a:pt x="905780" y="14334"/>
                </a:lnTo>
                <a:lnTo>
                  <a:pt x="905780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85088" y="2101455"/>
            <a:ext cx="920115" cy="14604"/>
          </a:xfrm>
          <a:custGeom>
            <a:avLst/>
            <a:gdLst/>
            <a:ahLst/>
            <a:cxnLst/>
            <a:rect l="l" t="t" r="r" b="b"/>
            <a:pathLst>
              <a:path w="920114" h="14605">
                <a:moveTo>
                  <a:pt x="0" y="14334"/>
                </a:moveTo>
                <a:lnTo>
                  <a:pt x="920105" y="14334"/>
                </a:lnTo>
                <a:lnTo>
                  <a:pt x="920105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05193" y="1776520"/>
            <a:ext cx="14604" cy="318135"/>
          </a:xfrm>
          <a:custGeom>
            <a:avLst/>
            <a:gdLst/>
            <a:ahLst/>
            <a:cxnLst/>
            <a:rect l="l" t="t" r="r" b="b"/>
            <a:pathLst>
              <a:path w="14605" h="318135">
                <a:moveTo>
                  <a:pt x="0" y="317767"/>
                </a:moveTo>
                <a:lnTo>
                  <a:pt x="14324" y="317767"/>
                </a:lnTo>
                <a:lnTo>
                  <a:pt x="14324" y="0"/>
                </a:lnTo>
                <a:lnTo>
                  <a:pt x="0" y="0"/>
                </a:lnTo>
                <a:lnTo>
                  <a:pt x="0" y="317767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005193" y="1769372"/>
            <a:ext cx="15240" cy="332105"/>
          </a:xfrm>
          <a:custGeom>
            <a:avLst/>
            <a:gdLst/>
            <a:ahLst/>
            <a:cxnLst/>
            <a:rect l="l" t="t" r="r" b="b"/>
            <a:pathLst>
              <a:path w="15239" h="332105">
                <a:moveTo>
                  <a:pt x="0" y="332082"/>
                </a:moveTo>
                <a:lnTo>
                  <a:pt x="14801" y="332082"/>
                </a:lnTo>
                <a:lnTo>
                  <a:pt x="14801" y="0"/>
                </a:lnTo>
                <a:lnTo>
                  <a:pt x="0" y="0"/>
                </a:lnTo>
                <a:lnTo>
                  <a:pt x="0" y="33208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25776" y="1776520"/>
            <a:ext cx="14604" cy="318135"/>
          </a:xfrm>
          <a:custGeom>
            <a:avLst/>
            <a:gdLst/>
            <a:ahLst/>
            <a:cxnLst/>
            <a:rect l="l" t="t" r="r" b="b"/>
            <a:pathLst>
              <a:path w="14605" h="318135">
                <a:moveTo>
                  <a:pt x="0" y="317767"/>
                </a:moveTo>
                <a:lnTo>
                  <a:pt x="14324" y="317767"/>
                </a:lnTo>
                <a:lnTo>
                  <a:pt x="14324" y="0"/>
                </a:lnTo>
                <a:lnTo>
                  <a:pt x="0" y="0"/>
                </a:lnTo>
                <a:lnTo>
                  <a:pt x="0" y="317767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925776" y="1769372"/>
            <a:ext cx="14604" cy="332105"/>
          </a:xfrm>
          <a:custGeom>
            <a:avLst/>
            <a:gdLst/>
            <a:ahLst/>
            <a:cxnLst/>
            <a:rect l="l" t="t" r="r" b="b"/>
            <a:pathLst>
              <a:path w="14605" h="332105">
                <a:moveTo>
                  <a:pt x="0" y="332082"/>
                </a:moveTo>
                <a:lnTo>
                  <a:pt x="14324" y="332082"/>
                </a:lnTo>
                <a:lnTo>
                  <a:pt x="14324" y="0"/>
                </a:lnTo>
                <a:lnTo>
                  <a:pt x="0" y="0"/>
                </a:lnTo>
                <a:lnTo>
                  <a:pt x="0" y="33208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45976" y="1776520"/>
            <a:ext cx="14604" cy="318135"/>
          </a:xfrm>
          <a:custGeom>
            <a:avLst/>
            <a:gdLst/>
            <a:ahLst/>
            <a:cxnLst/>
            <a:rect l="l" t="t" r="r" b="b"/>
            <a:pathLst>
              <a:path w="14604" h="318135">
                <a:moveTo>
                  <a:pt x="0" y="317767"/>
                </a:moveTo>
                <a:lnTo>
                  <a:pt x="14324" y="317767"/>
                </a:lnTo>
                <a:lnTo>
                  <a:pt x="14324" y="0"/>
                </a:lnTo>
                <a:lnTo>
                  <a:pt x="0" y="0"/>
                </a:lnTo>
                <a:lnTo>
                  <a:pt x="0" y="317767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845881" y="1769372"/>
            <a:ext cx="14604" cy="332105"/>
          </a:xfrm>
          <a:custGeom>
            <a:avLst/>
            <a:gdLst/>
            <a:ahLst/>
            <a:cxnLst/>
            <a:rect l="l" t="t" r="r" b="b"/>
            <a:pathLst>
              <a:path w="14604" h="332105">
                <a:moveTo>
                  <a:pt x="0" y="332082"/>
                </a:moveTo>
                <a:lnTo>
                  <a:pt x="14324" y="332082"/>
                </a:lnTo>
                <a:lnTo>
                  <a:pt x="14324" y="0"/>
                </a:lnTo>
                <a:lnTo>
                  <a:pt x="0" y="0"/>
                </a:lnTo>
                <a:lnTo>
                  <a:pt x="0" y="33208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766559" y="1776520"/>
            <a:ext cx="14604" cy="318135"/>
          </a:xfrm>
          <a:custGeom>
            <a:avLst/>
            <a:gdLst/>
            <a:ahLst/>
            <a:cxnLst/>
            <a:rect l="l" t="t" r="r" b="b"/>
            <a:pathLst>
              <a:path w="14604" h="318135">
                <a:moveTo>
                  <a:pt x="0" y="317767"/>
                </a:moveTo>
                <a:lnTo>
                  <a:pt x="14324" y="317767"/>
                </a:lnTo>
                <a:lnTo>
                  <a:pt x="14324" y="0"/>
                </a:lnTo>
                <a:lnTo>
                  <a:pt x="0" y="0"/>
                </a:lnTo>
                <a:lnTo>
                  <a:pt x="0" y="317767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66464" y="1769372"/>
            <a:ext cx="14604" cy="332105"/>
          </a:xfrm>
          <a:custGeom>
            <a:avLst/>
            <a:gdLst/>
            <a:ahLst/>
            <a:cxnLst/>
            <a:rect l="l" t="t" r="r" b="b"/>
            <a:pathLst>
              <a:path w="14604" h="332105">
                <a:moveTo>
                  <a:pt x="0" y="332082"/>
                </a:moveTo>
                <a:lnTo>
                  <a:pt x="14324" y="332082"/>
                </a:lnTo>
                <a:lnTo>
                  <a:pt x="14324" y="0"/>
                </a:lnTo>
                <a:lnTo>
                  <a:pt x="0" y="0"/>
                </a:lnTo>
                <a:lnTo>
                  <a:pt x="0" y="33208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92250" y="2433538"/>
            <a:ext cx="906144" cy="14604"/>
          </a:xfrm>
          <a:custGeom>
            <a:avLst/>
            <a:gdLst/>
            <a:ahLst/>
            <a:cxnLst/>
            <a:rect l="l" t="t" r="r" b="b"/>
            <a:pathLst>
              <a:path w="906144" h="14605">
                <a:moveTo>
                  <a:pt x="0" y="14334"/>
                </a:moveTo>
                <a:lnTo>
                  <a:pt x="905780" y="14334"/>
                </a:lnTo>
                <a:lnTo>
                  <a:pt x="905780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85088" y="2433538"/>
            <a:ext cx="920115" cy="14604"/>
          </a:xfrm>
          <a:custGeom>
            <a:avLst/>
            <a:gdLst/>
            <a:ahLst/>
            <a:cxnLst/>
            <a:rect l="l" t="t" r="r" b="b"/>
            <a:pathLst>
              <a:path w="920114" h="14605">
                <a:moveTo>
                  <a:pt x="0" y="14334"/>
                </a:moveTo>
                <a:lnTo>
                  <a:pt x="920105" y="14334"/>
                </a:lnTo>
                <a:lnTo>
                  <a:pt x="920105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92250" y="2765621"/>
            <a:ext cx="906144" cy="14604"/>
          </a:xfrm>
          <a:custGeom>
            <a:avLst/>
            <a:gdLst/>
            <a:ahLst/>
            <a:cxnLst/>
            <a:rect l="l" t="t" r="r" b="b"/>
            <a:pathLst>
              <a:path w="906144" h="14605">
                <a:moveTo>
                  <a:pt x="0" y="14334"/>
                </a:moveTo>
                <a:lnTo>
                  <a:pt x="905780" y="14334"/>
                </a:lnTo>
                <a:lnTo>
                  <a:pt x="905780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85088" y="2765621"/>
            <a:ext cx="920115" cy="14604"/>
          </a:xfrm>
          <a:custGeom>
            <a:avLst/>
            <a:gdLst/>
            <a:ahLst/>
            <a:cxnLst/>
            <a:rect l="l" t="t" r="r" b="b"/>
            <a:pathLst>
              <a:path w="920114" h="14605">
                <a:moveTo>
                  <a:pt x="0" y="14334"/>
                </a:moveTo>
                <a:lnTo>
                  <a:pt x="920105" y="14334"/>
                </a:lnTo>
                <a:lnTo>
                  <a:pt x="920105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92250" y="3097226"/>
            <a:ext cx="906144" cy="14604"/>
          </a:xfrm>
          <a:custGeom>
            <a:avLst/>
            <a:gdLst/>
            <a:ahLst/>
            <a:cxnLst/>
            <a:rect l="l" t="t" r="r" b="b"/>
            <a:pathLst>
              <a:path w="906144" h="14605">
                <a:moveTo>
                  <a:pt x="0" y="14334"/>
                </a:moveTo>
                <a:lnTo>
                  <a:pt x="905780" y="14334"/>
                </a:lnTo>
                <a:lnTo>
                  <a:pt x="905780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85088" y="3097226"/>
            <a:ext cx="920115" cy="15240"/>
          </a:xfrm>
          <a:custGeom>
            <a:avLst/>
            <a:gdLst/>
            <a:ahLst/>
            <a:cxnLst/>
            <a:rect l="l" t="t" r="r" b="b"/>
            <a:pathLst>
              <a:path w="920114" h="15239">
                <a:moveTo>
                  <a:pt x="0" y="14812"/>
                </a:moveTo>
                <a:lnTo>
                  <a:pt x="920105" y="14812"/>
                </a:lnTo>
                <a:lnTo>
                  <a:pt x="920105" y="0"/>
                </a:lnTo>
                <a:lnTo>
                  <a:pt x="0" y="0"/>
                </a:lnTo>
                <a:lnTo>
                  <a:pt x="0" y="1481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92250" y="3429309"/>
            <a:ext cx="906144" cy="14604"/>
          </a:xfrm>
          <a:custGeom>
            <a:avLst/>
            <a:gdLst/>
            <a:ahLst/>
            <a:cxnLst/>
            <a:rect l="l" t="t" r="r" b="b"/>
            <a:pathLst>
              <a:path w="906144" h="14604">
                <a:moveTo>
                  <a:pt x="0" y="14334"/>
                </a:moveTo>
                <a:lnTo>
                  <a:pt x="905780" y="14334"/>
                </a:lnTo>
                <a:lnTo>
                  <a:pt x="905780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85088" y="3429309"/>
            <a:ext cx="920115" cy="15240"/>
          </a:xfrm>
          <a:custGeom>
            <a:avLst/>
            <a:gdLst/>
            <a:ahLst/>
            <a:cxnLst/>
            <a:rect l="l" t="t" r="r" b="b"/>
            <a:pathLst>
              <a:path w="920114" h="15239">
                <a:moveTo>
                  <a:pt x="0" y="14812"/>
                </a:moveTo>
                <a:lnTo>
                  <a:pt x="920105" y="14812"/>
                </a:lnTo>
                <a:lnTo>
                  <a:pt x="920105" y="0"/>
                </a:lnTo>
                <a:lnTo>
                  <a:pt x="0" y="0"/>
                </a:lnTo>
                <a:lnTo>
                  <a:pt x="0" y="1481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92250" y="3761393"/>
            <a:ext cx="906144" cy="14604"/>
          </a:xfrm>
          <a:custGeom>
            <a:avLst/>
            <a:gdLst/>
            <a:ahLst/>
            <a:cxnLst/>
            <a:rect l="l" t="t" r="r" b="b"/>
            <a:pathLst>
              <a:path w="906144" h="14604">
                <a:moveTo>
                  <a:pt x="0" y="14334"/>
                </a:moveTo>
                <a:lnTo>
                  <a:pt x="905780" y="14334"/>
                </a:lnTo>
                <a:lnTo>
                  <a:pt x="905780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85088" y="3761393"/>
            <a:ext cx="920115" cy="14604"/>
          </a:xfrm>
          <a:custGeom>
            <a:avLst/>
            <a:gdLst/>
            <a:ahLst/>
            <a:cxnLst/>
            <a:rect l="l" t="t" r="r" b="b"/>
            <a:pathLst>
              <a:path w="920114" h="14604">
                <a:moveTo>
                  <a:pt x="0" y="14334"/>
                </a:moveTo>
                <a:lnTo>
                  <a:pt x="920105" y="14334"/>
                </a:lnTo>
                <a:lnTo>
                  <a:pt x="920105" y="0"/>
                </a:lnTo>
                <a:lnTo>
                  <a:pt x="0" y="0"/>
                </a:lnTo>
                <a:lnTo>
                  <a:pt x="0" y="1433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85088" y="1776520"/>
            <a:ext cx="14604" cy="1999614"/>
          </a:xfrm>
          <a:custGeom>
            <a:avLst/>
            <a:gdLst/>
            <a:ahLst/>
            <a:cxnLst/>
            <a:rect l="l" t="t" r="r" b="b"/>
            <a:pathLst>
              <a:path w="14605" h="1999614">
                <a:moveTo>
                  <a:pt x="0" y="1999207"/>
                </a:moveTo>
                <a:lnTo>
                  <a:pt x="14324" y="1999207"/>
                </a:lnTo>
                <a:lnTo>
                  <a:pt x="14324" y="0"/>
                </a:lnTo>
                <a:lnTo>
                  <a:pt x="0" y="0"/>
                </a:lnTo>
                <a:lnTo>
                  <a:pt x="0" y="1999207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85088" y="1769468"/>
            <a:ext cx="14604" cy="2006600"/>
          </a:xfrm>
          <a:custGeom>
            <a:avLst/>
            <a:gdLst/>
            <a:ahLst/>
            <a:cxnLst/>
            <a:rect l="l" t="t" r="r" b="b"/>
            <a:pathLst>
              <a:path w="14605" h="2006600">
                <a:moveTo>
                  <a:pt x="0" y="2006258"/>
                </a:moveTo>
                <a:lnTo>
                  <a:pt x="14324" y="2006258"/>
                </a:lnTo>
                <a:lnTo>
                  <a:pt x="14324" y="0"/>
                </a:lnTo>
                <a:lnTo>
                  <a:pt x="0" y="0"/>
                </a:lnTo>
                <a:lnTo>
                  <a:pt x="0" y="2006258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92250" y="1769468"/>
            <a:ext cx="3688715" cy="14604"/>
          </a:xfrm>
          <a:custGeom>
            <a:avLst/>
            <a:gdLst/>
            <a:ahLst/>
            <a:cxnLst/>
            <a:rect l="l" t="t" r="r" b="b"/>
            <a:pathLst>
              <a:path w="3688715" h="14605">
                <a:moveTo>
                  <a:pt x="0" y="14218"/>
                </a:moveTo>
                <a:lnTo>
                  <a:pt x="3688538" y="14218"/>
                </a:lnTo>
                <a:lnTo>
                  <a:pt x="3688538" y="0"/>
                </a:lnTo>
                <a:lnTo>
                  <a:pt x="0" y="0"/>
                </a:lnTo>
                <a:lnTo>
                  <a:pt x="0" y="14218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85088" y="1769468"/>
            <a:ext cx="3695700" cy="14604"/>
          </a:xfrm>
          <a:custGeom>
            <a:avLst/>
            <a:gdLst/>
            <a:ahLst/>
            <a:cxnLst/>
            <a:rect l="l" t="t" r="r" b="b"/>
            <a:pathLst>
              <a:path w="3695700" h="14605">
                <a:moveTo>
                  <a:pt x="0" y="14314"/>
                </a:moveTo>
                <a:lnTo>
                  <a:pt x="3695700" y="14314"/>
                </a:lnTo>
                <a:lnTo>
                  <a:pt x="3695700" y="0"/>
                </a:lnTo>
                <a:lnTo>
                  <a:pt x="0" y="0"/>
                </a:lnTo>
                <a:lnTo>
                  <a:pt x="0" y="1431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61585" y="5605147"/>
            <a:ext cx="1402715" cy="282575"/>
          </a:xfrm>
          <a:custGeom>
            <a:avLst/>
            <a:gdLst/>
            <a:ahLst/>
            <a:cxnLst/>
            <a:rect l="l" t="t" r="r" b="b"/>
            <a:pathLst>
              <a:path w="1402714" h="282575">
                <a:moveTo>
                  <a:pt x="0" y="282007"/>
                </a:moveTo>
                <a:lnTo>
                  <a:pt x="1402139" y="282007"/>
                </a:lnTo>
                <a:lnTo>
                  <a:pt x="1402139" y="0"/>
                </a:lnTo>
                <a:lnTo>
                  <a:pt x="0" y="0"/>
                </a:lnTo>
                <a:lnTo>
                  <a:pt x="0" y="282007"/>
                </a:lnTo>
                <a:close/>
              </a:path>
            </a:pathLst>
          </a:custGeom>
          <a:solidFill>
            <a:srgbClr val="D5E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351546" y="5605147"/>
            <a:ext cx="1755775" cy="282575"/>
          </a:xfrm>
          <a:custGeom>
            <a:avLst/>
            <a:gdLst/>
            <a:ahLst/>
            <a:cxnLst/>
            <a:rect l="l" t="t" r="r" b="b"/>
            <a:pathLst>
              <a:path w="1755775" h="282575">
                <a:moveTo>
                  <a:pt x="0" y="282007"/>
                </a:moveTo>
                <a:lnTo>
                  <a:pt x="1755313" y="282007"/>
                </a:lnTo>
                <a:lnTo>
                  <a:pt x="1755313" y="0"/>
                </a:lnTo>
                <a:lnTo>
                  <a:pt x="0" y="0"/>
                </a:lnTo>
                <a:lnTo>
                  <a:pt x="0" y="282007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094681" y="5605147"/>
            <a:ext cx="1487805" cy="282575"/>
          </a:xfrm>
          <a:custGeom>
            <a:avLst/>
            <a:gdLst/>
            <a:ahLst/>
            <a:cxnLst/>
            <a:rect l="l" t="t" r="r" b="b"/>
            <a:pathLst>
              <a:path w="1487804" h="282575">
                <a:moveTo>
                  <a:pt x="0" y="282007"/>
                </a:moveTo>
                <a:lnTo>
                  <a:pt x="1487388" y="282007"/>
                </a:lnTo>
                <a:lnTo>
                  <a:pt x="1487388" y="0"/>
                </a:lnTo>
                <a:lnTo>
                  <a:pt x="0" y="0"/>
                </a:lnTo>
                <a:lnTo>
                  <a:pt x="0" y="282007"/>
                </a:lnTo>
                <a:close/>
              </a:path>
            </a:pathLst>
          </a:custGeom>
          <a:solidFill>
            <a:srgbClr val="FAC1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569892" y="5605147"/>
            <a:ext cx="1572895" cy="282575"/>
          </a:xfrm>
          <a:custGeom>
            <a:avLst/>
            <a:gdLst/>
            <a:ahLst/>
            <a:cxnLst/>
            <a:rect l="l" t="t" r="r" b="b"/>
            <a:pathLst>
              <a:path w="1572895" h="282575">
                <a:moveTo>
                  <a:pt x="0" y="282007"/>
                </a:moveTo>
                <a:lnTo>
                  <a:pt x="1572637" y="282007"/>
                </a:lnTo>
                <a:lnTo>
                  <a:pt x="1572637" y="0"/>
                </a:lnTo>
                <a:lnTo>
                  <a:pt x="0" y="0"/>
                </a:lnTo>
                <a:lnTo>
                  <a:pt x="0" y="282007"/>
                </a:lnTo>
                <a:close/>
              </a:path>
            </a:pathLst>
          </a:custGeom>
          <a:solidFill>
            <a:srgbClr val="F87C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130350" y="5605147"/>
            <a:ext cx="1377950" cy="282575"/>
          </a:xfrm>
          <a:custGeom>
            <a:avLst/>
            <a:gdLst/>
            <a:ahLst/>
            <a:cxnLst/>
            <a:rect l="l" t="t" r="r" b="b"/>
            <a:pathLst>
              <a:path w="1377950" h="282575">
                <a:moveTo>
                  <a:pt x="0" y="282007"/>
                </a:moveTo>
                <a:lnTo>
                  <a:pt x="1377377" y="282007"/>
                </a:lnTo>
                <a:lnTo>
                  <a:pt x="1377377" y="0"/>
                </a:lnTo>
                <a:lnTo>
                  <a:pt x="0" y="0"/>
                </a:lnTo>
                <a:lnTo>
                  <a:pt x="0" y="282007"/>
                </a:lnTo>
                <a:close/>
              </a:path>
            </a:pathLst>
          </a:custGeom>
          <a:solidFill>
            <a:srgbClr val="F869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495631" y="5605147"/>
            <a:ext cx="2097405" cy="282575"/>
          </a:xfrm>
          <a:custGeom>
            <a:avLst/>
            <a:gdLst/>
            <a:ahLst/>
            <a:cxnLst/>
            <a:rect l="l" t="t" r="r" b="b"/>
            <a:pathLst>
              <a:path w="2097404" h="282575">
                <a:moveTo>
                  <a:pt x="0" y="282007"/>
                </a:moveTo>
                <a:lnTo>
                  <a:pt x="2097120" y="282007"/>
                </a:lnTo>
                <a:lnTo>
                  <a:pt x="2097120" y="0"/>
                </a:lnTo>
                <a:lnTo>
                  <a:pt x="0" y="0"/>
                </a:lnTo>
                <a:lnTo>
                  <a:pt x="0" y="282007"/>
                </a:lnTo>
                <a:close/>
              </a:path>
            </a:pathLst>
          </a:custGeom>
          <a:solidFill>
            <a:srgbClr val="92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580410" y="5605147"/>
            <a:ext cx="1463040" cy="282575"/>
          </a:xfrm>
          <a:custGeom>
            <a:avLst/>
            <a:gdLst/>
            <a:ahLst/>
            <a:cxnLst/>
            <a:rect l="l" t="t" r="r" b="b"/>
            <a:pathLst>
              <a:path w="1463040" h="282575">
                <a:moveTo>
                  <a:pt x="0" y="282007"/>
                </a:moveTo>
                <a:lnTo>
                  <a:pt x="1462625" y="282007"/>
                </a:lnTo>
                <a:lnTo>
                  <a:pt x="1462625" y="0"/>
                </a:lnTo>
                <a:lnTo>
                  <a:pt x="0" y="0"/>
                </a:lnTo>
                <a:lnTo>
                  <a:pt x="0" y="282007"/>
                </a:lnTo>
                <a:close/>
              </a:path>
            </a:pathLst>
          </a:custGeom>
          <a:solidFill>
            <a:srgbClr val="5A89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585" y="5887154"/>
            <a:ext cx="1402715" cy="282575"/>
          </a:xfrm>
          <a:custGeom>
            <a:avLst/>
            <a:gdLst/>
            <a:ahLst/>
            <a:cxnLst/>
            <a:rect l="l" t="t" r="r" b="b"/>
            <a:pathLst>
              <a:path w="1402714" h="282575">
                <a:moveTo>
                  <a:pt x="0" y="282415"/>
                </a:moveTo>
                <a:lnTo>
                  <a:pt x="1402139" y="282415"/>
                </a:lnTo>
                <a:lnTo>
                  <a:pt x="1402139" y="0"/>
                </a:lnTo>
                <a:lnTo>
                  <a:pt x="0" y="0"/>
                </a:lnTo>
                <a:lnTo>
                  <a:pt x="0" y="282415"/>
                </a:lnTo>
                <a:close/>
              </a:path>
            </a:pathLst>
          </a:custGeom>
          <a:solidFill>
            <a:srgbClr val="FABC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51546" y="5887154"/>
            <a:ext cx="1755775" cy="282575"/>
          </a:xfrm>
          <a:custGeom>
            <a:avLst/>
            <a:gdLst/>
            <a:ahLst/>
            <a:cxnLst/>
            <a:rect l="l" t="t" r="r" b="b"/>
            <a:pathLst>
              <a:path w="1755775" h="282575">
                <a:moveTo>
                  <a:pt x="0" y="282415"/>
                </a:moveTo>
                <a:lnTo>
                  <a:pt x="1755313" y="282415"/>
                </a:lnTo>
                <a:lnTo>
                  <a:pt x="1755313" y="0"/>
                </a:lnTo>
                <a:lnTo>
                  <a:pt x="0" y="0"/>
                </a:lnTo>
                <a:lnTo>
                  <a:pt x="0" y="282415"/>
                </a:lnTo>
                <a:close/>
              </a:path>
            </a:pathLst>
          </a:custGeom>
          <a:solidFill>
            <a:srgbClr val="5A89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94681" y="5887154"/>
            <a:ext cx="1487805" cy="282575"/>
          </a:xfrm>
          <a:custGeom>
            <a:avLst/>
            <a:gdLst/>
            <a:ahLst/>
            <a:cxnLst/>
            <a:rect l="l" t="t" r="r" b="b"/>
            <a:pathLst>
              <a:path w="1487804" h="282575">
                <a:moveTo>
                  <a:pt x="0" y="282415"/>
                </a:moveTo>
                <a:lnTo>
                  <a:pt x="1487388" y="282415"/>
                </a:lnTo>
                <a:lnTo>
                  <a:pt x="1487388" y="0"/>
                </a:lnTo>
                <a:lnTo>
                  <a:pt x="0" y="0"/>
                </a:lnTo>
                <a:lnTo>
                  <a:pt x="0" y="282415"/>
                </a:lnTo>
                <a:close/>
              </a:path>
            </a:pathLst>
          </a:custGeom>
          <a:solidFill>
            <a:srgbClr val="F885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569892" y="5887154"/>
            <a:ext cx="1572895" cy="282575"/>
          </a:xfrm>
          <a:custGeom>
            <a:avLst/>
            <a:gdLst/>
            <a:ahLst/>
            <a:cxnLst/>
            <a:rect l="l" t="t" r="r" b="b"/>
            <a:pathLst>
              <a:path w="1572895" h="282575">
                <a:moveTo>
                  <a:pt x="0" y="282415"/>
                </a:moveTo>
                <a:lnTo>
                  <a:pt x="1572637" y="282415"/>
                </a:lnTo>
                <a:lnTo>
                  <a:pt x="1572637" y="0"/>
                </a:lnTo>
                <a:lnTo>
                  <a:pt x="0" y="0"/>
                </a:lnTo>
                <a:lnTo>
                  <a:pt x="0" y="282415"/>
                </a:lnTo>
                <a:close/>
              </a:path>
            </a:pathLst>
          </a:custGeom>
          <a:solidFill>
            <a:srgbClr val="6A94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130350" y="5887154"/>
            <a:ext cx="1377950" cy="282575"/>
          </a:xfrm>
          <a:custGeom>
            <a:avLst/>
            <a:gdLst/>
            <a:ahLst/>
            <a:cxnLst/>
            <a:rect l="l" t="t" r="r" b="b"/>
            <a:pathLst>
              <a:path w="1377950" h="282575">
                <a:moveTo>
                  <a:pt x="0" y="282415"/>
                </a:moveTo>
                <a:lnTo>
                  <a:pt x="1377377" y="282415"/>
                </a:lnTo>
                <a:lnTo>
                  <a:pt x="1377377" y="0"/>
                </a:lnTo>
                <a:lnTo>
                  <a:pt x="0" y="0"/>
                </a:lnTo>
                <a:lnTo>
                  <a:pt x="0" y="282415"/>
                </a:lnTo>
                <a:close/>
              </a:path>
            </a:pathLst>
          </a:custGeom>
          <a:solidFill>
            <a:srgbClr val="F869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495631" y="5887154"/>
            <a:ext cx="2097405" cy="282575"/>
          </a:xfrm>
          <a:custGeom>
            <a:avLst/>
            <a:gdLst/>
            <a:ahLst/>
            <a:cxnLst/>
            <a:rect l="l" t="t" r="r" b="b"/>
            <a:pathLst>
              <a:path w="2097404" h="282575">
                <a:moveTo>
                  <a:pt x="0" y="282415"/>
                </a:moveTo>
                <a:lnTo>
                  <a:pt x="2097120" y="282415"/>
                </a:lnTo>
                <a:lnTo>
                  <a:pt x="2097120" y="0"/>
                </a:lnTo>
                <a:lnTo>
                  <a:pt x="0" y="0"/>
                </a:lnTo>
                <a:lnTo>
                  <a:pt x="0" y="282415"/>
                </a:lnTo>
                <a:close/>
              </a:path>
            </a:pathLst>
          </a:custGeom>
          <a:solidFill>
            <a:srgbClr val="DAE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580410" y="5887154"/>
            <a:ext cx="1463040" cy="282575"/>
          </a:xfrm>
          <a:custGeom>
            <a:avLst/>
            <a:gdLst/>
            <a:ahLst/>
            <a:cxnLst/>
            <a:rect l="l" t="t" r="r" b="b"/>
            <a:pathLst>
              <a:path w="1463040" h="282575">
                <a:moveTo>
                  <a:pt x="0" y="282415"/>
                </a:moveTo>
                <a:lnTo>
                  <a:pt x="1462625" y="282415"/>
                </a:lnTo>
                <a:lnTo>
                  <a:pt x="1462625" y="0"/>
                </a:lnTo>
                <a:lnTo>
                  <a:pt x="0" y="0"/>
                </a:lnTo>
                <a:lnTo>
                  <a:pt x="0" y="282415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61585" y="6169570"/>
            <a:ext cx="1402715" cy="294640"/>
          </a:xfrm>
          <a:custGeom>
            <a:avLst/>
            <a:gdLst/>
            <a:ahLst/>
            <a:cxnLst/>
            <a:rect l="l" t="t" r="r" b="b"/>
            <a:pathLst>
              <a:path w="1402714" h="294639">
                <a:moveTo>
                  <a:pt x="0" y="294604"/>
                </a:moveTo>
                <a:lnTo>
                  <a:pt x="1402139" y="294604"/>
                </a:lnTo>
                <a:lnTo>
                  <a:pt x="1402139" y="0"/>
                </a:lnTo>
                <a:lnTo>
                  <a:pt x="0" y="0"/>
                </a:lnTo>
                <a:lnTo>
                  <a:pt x="0" y="294604"/>
                </a:lnTo>
                <a:close/>
              </a:path>
            </a:pathLst>
          </a:custGeom>
          <a:solidFill>
            <a:srgbClr val="5A89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351546" y="6169570"/>
            <a:ext cx="1755775" cy="294640"/>
          </a:xfrm>
          <a:custGeom>
            <a:avLst/>
            <a:gdLst/>
            <a:ahLst/>
            <a:cxnLst/>
            <a:rect l="l" t="t" r="r" b="b"/>
            <a:pathLst>
              <a:path w="1755775" h="294639">
                <a:moveTo>
                  <a:pt x="0" y="294604"/>
                </a:moveTo>
                <a:lnTo>
                  <a:pt x="1755313" y="294604"/>
                </a:lnTo>
                <a:lnTo>
                  <a:pt x="1755313" y="0"/>
                </a:lnTo>
                <a:lnTo>
                  <a:pt x="0" y="0"/>
                </a:lnTo>
                <a:lnTo>
                  <a:pt x="0" y="294604"/>
                </a:lnTo>
                <a:close/>
              </a:path>
            </a:pathLst>
          </a:custGeom>
          <a:solidFill>
            <a:srgbClr val="F9B3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094681" y="6169570"/>
            <a:ext cx="1487805" cy="294640"/>
          </a:xfrm>
          <a:custGeom>
            <a:avLst/>
            <a:gdLst/>
            <a:ahLst/>
            <a:cxnLst/>
            <a:rect l="l" t="t" r="r" b="b"/>
            <a:pathLst>
              <a:path w="1487804" h="294639">
                <a:moveTo>
                  <a:pt x="0" y="294604"/>
                </a:moveTo>
                <a:lnTo>
                  <a:pt x="1487388" y="294604"/>
                </a:lnTo>
                <a:lnTo>
                  <a:pt x="1487388" y="0"/>
                </a:lnTo>
                <a:lnTo>
                  <a:pt x="0" y="0"/>
                </a:lnTo>
                <a:lnTo>
                  <a:pt x="0" y="294604"/>
                </a:lnTo>
                <a:close/>
              </a:path>
            </a:pathLst>
          </a:custGeom>
          <a:solidFill>
            <a:srgbClr val="FABB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569892" y="6169570"/>
            <a:ext cx="1572895" cy="294640"/>
          </a:xfrm>
          <a:custGeom>
            <a:avLst/>
            <a:gdLst/>
            <a:ahLst/>
            <a:cxnLst/>
            <a:rect l="l" t="t" r="r" b="b"/>
            <a:pathLst>
              <a:path w="1572895" h="294639">
                <a:moveTo>
                  <a:pt x="0" y="294604"/>
                </a:moveTo>
                <a:lnTo>
                  <a:pt x="1572637" y="294604"/>
                </a:lnTo>
                <a:lnTo>
                  <a:pt x="1572637" y="0"/>
                </a:lnTo>
                <a:lnTo>
                  <a:pt x="0" y="0"/>
                </a:lnTo>
                <a:lnTo>
                  <a:pt x="0" y="294604"/>
                </a:lnTo>
                <a:close/>
              </a:path>
            </a:pathLst>
          </a:custGeom>
          <a:solidFill>
            <a:srgbClr val="F869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30350" y="6169570"/>
            <a:ext cx="1377950" cy="294640"/>
          </a:xfrm>
          <a:custGeom>
            <a:avLst/>
            <a:gdLst/>
            <a:ahLst/>
            <a:cxnLst/>
            <a:rect l="l" t="t" r="r" b="b"/>
            <a:pathLst>
              <a:path w="1377950" h="294639">
                <a:moveTo>
                  <a:pt x="0" y="294604"/>
                </a:moveTo>
                <a:lnTo>
                  <a:pt x="1377377" y="294604"/>
                </a:lnTo>
                <a:lnTo>
                  <a:pt x="1377377" y="0"/>
                </a:lnTo>
                <a:lnTo>
                  <a:pt x="0" y="0"/>
                </a:lnTo>
                <a:lnTo>
                  <a:pt x="0" y="294604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495631" y="6169570"/>
            <a:ext cx="2097405" cy="294640"/>
          </a:xfrm>
          <a:custGeom>
            <a:avLst/>
            <a:gdLst/>
            <a:ahLst/>
            <a:cxnLst/>
            <a:rect l="l" t="t" r="r" b="b"/>
            <a:pathLst>
              <a:path w="2097404" h="294639">
                <a:moveTo>
                  <a:pt x="0" y="294604"/>
                </a:moveTo>
                <a:lnTo>
                  <a:pt x="2097120" y="294604"/>
                </a:lnTo>
                <a:lnTo>
                  <a:pt x="2097120" y="0"/>
                </a:lnTo>
                <a:lnTo>
                  <a:pt x="0" y="0"/>
                </a:lnTo>
                <a:lnTo>
                  <a:pt x="0" y="294604"/>
                </a:lnTo>
                <a:close/>
              </a:path>
            </a:pathLst>
          </a:custGeom>
          <a:solidFill>
            <a:srgbClr val="5F8D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0580410" y="6169570"/>
            <a:ext cx="1463040" cy="294640"/>
          </a:xfrm>
          <a:custGeom>
            <a:avLst/>
            <a:gdLst/>
            <a:ahLst/>
            <a:cxnLst/>
            <a:rect l="l" t="t" r="r" b="b"/>
            <a:pathLst>
              <a:path w="1463040" h="294639">
                <a:moveTo>
                  <a:pt x="0" y="294604"/>
                </a:moveTo>
                <a:lnTo>
                  <a:pt x="1462625" y="294604"/>
                </a:lnTo>
                <a:lnTo>
                  <a:pt x="1462625" y="0"/>
                </a:lnTo>
                <a:lnTo>
                  <a:pt x="0" y="0"/>
                </a:lnTo>
                <a:lnTo>
                  <a:pt x="0" y="294604"/>
                </a:lnTo>
                <a:close/>
              </a:path>
            </a:pathLst>
          </a:custGeom>
          <a:solidFill>
            <a:srgbClr val="82A6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254273" y="4905410"/>
            <a:ext cx="930868" cy="27022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76057" y="5187824"/>
            <a:ext cx="654613" cy="27022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729564" y="4770095"/>
            <a:ext cx="1143876" cy="27022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522044" y="5052509"/>
            <a:ext cx="1531458" cy="27022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082737" y="5334923"/>
            <a:ext cx="390244" cy="27022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204287" y="4905410"/>
            <a:ext cx="1365604" cy="27022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290023" y="5187824"/>
            <a:ext cx="1194798" cy="27022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935731" y="4905410"/>
            <a:ext cx="965422" cy="27022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045336" y="5187824"/>
            <a:ext cx="710747" cy="27022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373918" y="4905410"/>
            <a:ext cx="1023878" cy="27022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325205" y="5187824"/>
            <a:ext cx="1077463" cy="27022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824772" y="4905410"/>
            <a:ext cx="1574878" cy="27022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605561" y="5187824"/>
            <a:ext cx="1950167" cy="27022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799622" y="4770095"/>
            <a:ext cx="1142333" cy="27022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934071" y="5052509"/>
            <a:ext cx="864439" cy="27022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1019320" y="5334923"/>
            <a:ext cx="669000" cy="27022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30069" y="5617337"/>
            <a:ext cx="200943" cy="2702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449127" y="5617337"/>
            <a:ext cx="961638" cy="27022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192668" y="5617337"/>
            <a:ext cx="952026" cy="27022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667878" y="5617337"/>
            <a:ext cx="952026" cy="27022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154942" y="5617337"/>
            <a:ext cx="1032403" cy="27022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557082" y="5617337"/>
            <a:ext cx="992214" cy="27022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556288" y="5617337"/>
            <a:ext cx="1077463" cy="27022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1019320" y="5617337"/>
            <a:ext cx="1023635" cy="27022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30069" y="5899751"/>
            <a:ext cx="237478" cy="27022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510019" y="5899751"/>
            <a:ext cx="893991" cy="27022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594321" y="5899751"/>
            <a:ext cx="1032403" cy="27022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154942" y="5899751"/>
            <a:ext cx="1023878" cy="27022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532562" y="5899751"/>
            <a:ext cx="1019007" cy="27022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592823" y="5899751"/>
            <a:ext cx="1037161" cy="27022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1104568" y="5899751"/>
            <a:ext cx="938386" cy="27022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30069" y="6182167"/>
            <a:ext cx="237478" cy="27022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315165" y="6182167"/>
            <a:ext cx="1090746" cy="27022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058381" y="5899751"/>
            <a:ext cx="1090746" cy="55263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557785" y="6182167"/>
            <a:ext cx="1064164" cy="27022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30585" y="6182167"/>
            <a:ext cx="1050443" cy="270223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508368" y="6182167"/>
            <a:ext cx="1037161" cy="27022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556288" y="6182167"/>
            <a:ext cx="1077463" cy="27022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1068033" y="6182167"/>
            <a:ext cx="974921" cy="27022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87445" y="5605147"/>
            <a:ext cx="768350" cy="12700"/>
          </a:xfrm>
          <a:custGeom>
            <a:avLst/>
            <a:gdLst/>
            <a:ahLst/>
            <a:cxnLst/>
            <a:rect l="l" t="t" r="r" b="b"/>
            <a:pathLst>
              <a:path w="768350" h="12700">
                <a:moveTo>
                  <a:pt x="0" y="12190"/>
                </a:moveTo>
                <a:lnTo>
                  <a:pt x="768051" y="12190"/>
                </a:lnTo>
                <a:lnTo>
                  <a:pt x="768051" y="0"/>
                </a:lnTo>
                <a:lnTo>
                  <a:pt x="0" y="0"/>
                </a:lnTo>
                <a:lnTo>
                  <a:pt x="0" y="1219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81355" y="5605147"/>
            <a:ext cx="780415" cy="12700"/>
          </a:xfrm>
          <a:custGeom>
            <a:avLst/>
            <a:gdLst/>
            <a:ahLst/>
            <a:cxnLst/>
            <a:rect l="l" t="t" r="r" b="b"/>
            <a:pathLst>
              <a:path w="780415" h="12700">
                <a:moveTo>
                  <a:pt x="0" y="12190"/>
                </a:moveTo>
                <a:lnTo>
                  <a:pt x="780229" y="12190"/>
                </a:lnTo>
                <a:lnTo>
                  <a:pt x="780229" y="0"/>
                </a:lnTo>
                <a:lnTo>
                  <a:pt x="0" y="0"/>
                </a:lnTo>
                <a:lnTo>
                  <a:pt x="0" y="1219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61585" y="4763983"/>
            <a:ext cx="12700" cy="835025"/>
          </a:xfrm>
          <a:custGeom>
            <a:avLst/>
            <a:gdLst/>
            <a:ahLst/>
            <a:cxnLst/>
            <a:rect l="l" t="t" r="r" b="b"/>
            <a:pathLst>
              <a:path w="12700" h="835025">
                <a:moveTo>
                  <a:pt x="0" y="834661"/>
                </a:moveTo>
                <a:lnTo>
                  <a:pt x="12178" y="834661"/>
                </a:lnTo>
                <a:lnTo>
                  <a:pt x="12178" y="0"/>
                </a:lnTo>
                <a:lnTo>
                  <a:pt x="0" y="0"/>
                </a:lnTo>
                <a:lnTo>
                  <a:pt x="0" y="83466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961585" y="4757904"/>
            <a:ext cx="12700" cy="847725"/>
          </a:xfrm>
          <a:custGeom>
            <a:avLst/>
            <a:gdLst/>
            <a:ahLst/>
            <a:cxnLst/>
            <a:rect l="l" t="t" r="r" b="b"/>
            <a:pathLst>
              <a:path w="12700" h="847725">
                <a:moveTo>
                  <a:pt x="0" y="847242"/>
                </a:moveTo>
                <a:lnTo>
                  <a:pt x="12178" y="847242"/>
                </a:lnTo>
                <a:lnTo>
                  <a:pt x="12178" y="0"/>
                </a:lnTo>
                <a:lnTo>
                  <a:pt x="0" y="0"/>
                </a:lnTo>
                <a:lnTo>
                  <a:pt x="0" y="84724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351628" y="4763983"/>
            <a:ext cx="12700" cy="835025"/>
          </a:xfrm>
          <a:custGeom>
            <a:avLst/>
            <a:gdLst/>
            <a:ahLst/>
            <a:cxnLst/>
            <a:rect l="l" t="t" r="r" b="b"/>
            <a:pathLst>
              <a:path w="12700" h="835025">
                <a:moveTo>
                  <a:pt x="0" y="834661"/>
                </a:moveTo>
                <a:lnTo>
                  <a:pt x="12178" y="834661"/>
                </a:lnTo>
                <a:lnTo>
                  <a:pt x="12178" y="0"/>
                </a:lnTo>
                <a:lnTo>
                  <a:pt x="0" y="0"/>
                </a:lnTo>
                <a:lnTo>
                  <a:pt x="0" y="83466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351546" y="4757904"/>
            <a:ext cx="12700" cy="847725"/>
          </a:xfrm>
          <a:custGeom>
            <a:avLst/>
            <a:gdLst/>
            <a:ahLst/>
            <a:cxnLst/>
            <a:rect l="l" t="t" r="r" b="b"/>
            <a:pathLst>
              <a:path w="12700" h="847725">
                <a:moveTo>
                  <a:pt x="0" y="847242"/>
                </a:moveTo>
                <a:lnTo>
                  <a:pt x="12178" y="847242"/>
                </a:lnTo>
                <a:lnTo>
                  <a:pt x="12178" y="0"/>
                </a:lnTo>
                <a:lnTo>
                  <a:pt x="0" y="0"/>
                </a:lnTo>
                <a:lnTo>
                  <a:pt x="0" y="84724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094763" y="4763983"/>
            <a:ext cx="12700" cy="835025"/>
          </a:xfrm>
          <a:custGeom>
            <a:avLst/>
            <a:gdLst/>
            <a:ahLst/>
            <a:cxnLst/>
            <a:rect l="l" t="t" r="r" b="b"/>
            <a:pathLst>
              <a:path w="12700" h="835025">
                <a:moveTo>
                  <a:pt x="0" y="834661"/>
                </a:moveTo>
                <a:lnTo>
                  <a:pt x="12178" y="834661"/>
                </a:lnTo>
                <a:lnTo>
                  <a:pt x="12178" y="0"/>
                </a:lnTo>
                <a:lnTo>
                  <a:pt x="0" y="0"/>
                </a:lnTo>
                <a:lnTo>
                  <a:pt x="0" y="83466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094681" y="4757904"/>
            <a:ext cx="12700" cy="847725"/>
          </a:xfrm>
          <a:custGeom>
            <a:avLst/>
            <a:gdLst/>
            <a:ahLst/>
            <a:cxnLst/>
            <a:rect l="l" t="t" r="r" b="b"/>
            <a:pathLst>
              <a:path w="12700" h="847725">
                <a:moveTo>
                  <a:pt x="0" y="847242"/>
                </a:moveTo>
                <a:lnTo>
                  <a:pt x="12178" y="847242"/>
                </a:lnTo>
                <a:lnTo>
                  <a:pt x="12178" y="0"/>
                </a:lnTo>
                <a:lnTo>
                  <a:pt x="0" y="0"/>
                </a:lnTo>
                <a:lnTo>
                  <a:pt x="0" y="84724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569973" y="4763983"/>
            <a:ext cx="12700" cy="835025"/>
          </a:xfrm>
          <a:custGeom>
            <a:avLst/>
            <a:gdLst/>
            <a:ahLst/>
            <a:cxnLst/>
            <a:rect l="l" t="t" r="r" b="b"/>
            <a:pathLst>
              <a:path w="12700" h="835025">
                <a:moveTo>
                  <a:pt x="0" y="834661"/>
                </a:moveTo>
                <a:lnTo>
                  <a:pt x="12178" y="834661"/>
                </a:lnTo>
                <a:lnTo>
                  <a:pt x="12178" y="0"/>
                </a:lnTo>
                <a:lnTo>
                  <a:pt x="0" y="0"/>
                </a:lnTo>
                <a:lnTo>
                  <a:pt x="0" y="83466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569892" y="4757904"/>
            <a:ext cx="12700" cy="847725"/>
          </a:xfrm>
          <a:custGeom>
            <a:avLst/>
            <a:gdLst/>
            <a:ahLst/>
            <a:cxnLst/>
            <a:rect l="l" t="t" r="r" b="b"/>
            <a:pathLst>
              <a:path w="12700" h="847725">
                <a:moveTo>
                  <a:pt x="0" y="847242"/>
                </a:moveTo>
                <a:lnTo>
                  <a:pt x="12178" y="847242"/>
                </a:lnTo>
                <a:lnTo>
                  <a:pt x="12178" y="0"/>
                </a:lnTo>
                <a:lnTo>
                  <a:pt x="0" y="0"/>
                </a:lnTo>
                <a:lnTo>
                  <a:pt x="0" y="84724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130432" y="4763983"/>
            <a:ext cx="12700" cy="835025"/>
          </a:xfrm>
          <a:custGeom>
            <a:avLst/>
            <a:gdLst/>
            <a:ahLst/>
            <a:cxnLst/>
            <a:rect l="l" t="t" r="r" b="b"/>
            <a:pathLst>
              <a:path w="12700" h="835025">
                <a:moveTo>
                  <a:pt x="0" y="834661"/>
                </a:moveTo>
                <a:lnTo>
                  <a:pt x="12178" y="834661"/>
                </a:lnTo>
                <a:lnTo>
                  <a:pt x="12178" y="0"/>
                </a:lnTo>
                <a:lnTo>
                  <a:pt x="0" y="0"/>
                </a:lnTo>
                <a:lnTo>
                  <a:pt x="0" y="83466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130350" y="4757904"/>
            <a:ext cx="12700" cy="847725"/>
          </a:xfrm>
          <a:custGeom>
            <a:avLst/>
            <a:gdLst/>
            <a:ahLst/>
            <a:cxnLst/>
            <a:rect l="l" t="t" r="r" b="b"/>
            <a:pathLst>
              <a:path w="12700" h="847725">
                <a:moveTo>
                  <a:pt x="0" y="847242"/>
                </a:moveTo>
                <a:lnTo>
                  <a:pt x="12178" y="847242"/>
                </a:lnTo>
                <a:lnTo>
                  <a:pt x="12178" y="0"/>
                </a:lnTo>
                <a:lnTo>
                  <a:pt x="0" y="0"/>
                </a:lnTo>
                <a:lnTo>
                  <a:pt x="0" y="84724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495549" y="4763983"/>
            <a:ext cx="12700" cy="835025"/>
          </a:xfrm>
          <a:custGeom>
            <a:avLst/>
            <a:gdLst/>
            <a:ahLst/>
            <a:cxnLst/>
            <a:rect l="l" t="t" r="r" b="b"/>
            <a:pathLst>
              <a:path w="12700" h="835025">
                <a:moveTo>
                  <a:pt x="0" y="834661"/>
                </a:moveTo>
                <a:lnTo>
                  <a:pt x="12178" y="834661"/>
                </a:lnTo>
                <a:lnTo>
                  <a:pt x="12178" y="0"/>
                </a:lnTo>
                <a:lnTo>
                  <a:pt x="0" y="0"/>
                </a:lnTo>
                <a:lnTo>
                  <a:pt x="0" y="83466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8495631" y="4757904"/>
            <a:ext cx="12700" cy="847725"/>
          </a:xfrm>
          <a:custGeom>
            <a:avLst/>
            <a:gdLst/>
            <a:ahLst/>
            <a:cxnLst/>
            <a:rect l="l" t="t" r="r" b="b"/>
            <a:pathLst>
              <a:path w="12700" h="847725">
                <a:moveTo>
                  <a:pt x="0" y="847242"/>
                </a:moveTo>
                <a:lnTo>
                  <a:pt x="12178" y="847242"/>
                </a:lnTo>
                <a:lnTo>
                  <a:pt x="12178" y="0"/>
                </a:lnTo>
                <a:lnTo>
                  <a:pt x="0" y="0"/>
                </a:lnTo>
                <a:lnTo>
                  <a:pt x="0" y="84724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0580492" y="4763983"/>
            <a:ext cx="12700" cy="835025"/>
          </a:xfrm>
          <a:custGeom>
            <a:avLst/>
            <a:gdLst/>
            <a:ahLst/>
            <a:cxnLst/>
            <a:rect l="l" t="t" r="r" b="b"/>
            <a:pathLst>
              <a:path w="12700" h="835025">
                <a:moveTo>
                  <a:pt x="0" y="834661"/>
                </a:moveTo>
                <a:lnTo>
                  <a:pt x="12178" y="834661"/>
                </a:lnTo>
                <a:lnTo>
                  <a:pt x="12178" y="0"/>
                </a:lnTo>
                <a:lnTo>
                  <a:pt x="0" y="0"/>
                </a:lnTo>
                <a:lnTo>
                  <a:pt x="0" y="83466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0580410" y="4757904"/>
            <a:ext cx="12700" cy="847725"/>
          </a:xfrm>
          <a:custGeom>
            <a:avLst/>
            <a:gdLst/>
            <a:ahLst/>
            <a:cxnLst/>
            <a:rect l="l" t="t" r="r" b="b"/>
            <a:pathLst>
              <a:path w="12700" h="847725">
                <a:moveTo>
                  <a:pt x="0" y="847242"/>
                </a:moveTo>
                <a:lnTo>
                  <a:pt x="12178" y="847242"/>
                </a:lnTo>
                <a:lnTo>
                  <a:pt x="12178" y="0"/>
                </a:lnTo>
                <a:lnTo>
                  <a:pt x="0" y="0"/>
                </a:lnTo>
                <a:lnTo>
                  <a:pt x="0" y="84724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2031020" y="4763983"/>
            <a:ext cx="12700" cy="835025"/>
          </a:xfrm>
          <a:custGeom>
            <a:avLst/>
            <a:gdLst/>
            <a:ahLst/>
            <a:cxnLst/>
            <a:rect l="l" t="t" r="r" b="b"/>
            <a:pathLst>
              <a:path w="12700" h="835025">
                <a:moveTo>
                  <a:pt x="0" y="834661"/>
                </a:moveTo>
                <a:lnTo>
                  <a:pt x="12178" y="834661"/>
                </a:lnTo>
                <a:lnTo>
                  <a:pt x="12178" y="0"/>
                </a:lnTo>
                <a:lnTo>
                  <a:pt x="0" y="0"/>
                </a:lnTo>
                <a:lnTo>
                  <a:pt x="0" y="83466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2030939" y="4757904"/>
            <a:ext cx="12700" cy="847725"/>
          </a:xfrm>
          <a:custGeom>
            <a:avLst/>
            <a:gdLst/>
            <a:ahLst/>
            <a:cxnLst/>
            <a:rect l="l" t="t" r="r" b="b"/>
            <a:pathLst>
              <a:path w="12700" h="847725">
                <a:moveTo>
                  <a:pt x="0" y="847242"/>
                </a:moveTo>
                <a:lnTo>
                  <a:pt x="12178" y="847242"/>
                </a:lnTo>
                <a:lnTo>
                  <a:pt x="12178" y="0"/>
                </a:lnTo>
                <a:lnTo>
                  <a:pt x="0" y="0"/>
                </a:lnTo>
                <a:lnTo>
                  <a:pt x="0" y="84724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87445" y="5887154"/>
            <a:ext cx="768350" cy="12700"/>
          </a:xfrm>
          <a:custGeom>
            <a:avLst/>
            <a:gdLst/>
            <a:ahLst/>
            <a:cxnLst/>
            <a:rect l="l" t="t" r="r" b="b"/>
            <a:pathLst>
              <a:path w="768350" h="12700">
                <a:moveTo>
                  <a:pt x="0" y="12190"/>
                </a:moveTo>
                <a:lnTo>
                  <a:pt x="768051" y="12190"/>
                </a:lnTo>
                <a:lnTo>
                  <a:pt x="768051" y="0"/>
                </a:lnTo>
                <a:lnTo>
                  <a:pt x="0" y="0"/>
                </a:lnTo>
                <a:lnTo>
                  <a:pt x="0" y="1219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81355" y="5887154"/>
            <a:ext cx="780415" cy="12700"/>
          </a:xfrm>
          <a:custGeom>
            <a:avLst/>
            <a:gdLst/>
            <a:ahLst/>
            <a:cxnLst/>
            <a:rect l="l" t="t" r="r" b="b"/>
            <a:pathLst>
              <a:path w="780415" h="12700">
                <a:moveTo>
                  <a:pt x="0" y="12596"/>
                </a:moveTo>
                <a:lnTo>
                  <a:pt x="780229" y="12596"/>
                </a:lnTo>
                <a:lnTo>
                  <a:pt x="780229" y="0"/>
                </a:lnTo>
                <a:lnTo>
                  <a:pt x="0" y="0"/>
                </a:lnTo>
                <a:lnTo>
                  <a:pt x="0" y="12596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87445" y="6169569"/>
            <a:ext cx="768350" cy="12700"/>
          </a:xfrm>
          <a:custGeom>
            <a:avLst/>
            <a:gdLst/>
            <a:ahLst/>
            <a:cxnLst/>
            <a:rect l="l" t="t" r="r" b="b"/>
            <a:pathLst>
              <a:path w="768350" h="12700">
                <a:moveTo>
                  <a:pt x="0" y="12190"/>
                </a:moveTo>
                <a:lnTo>
                  <a:pt x="768051" y="12190"/>
                </a:lnTo>
                <a:lnTo>
                  <a:pt x="768051" y="0"/>
                </a:lnTo>
                <a:lnTo>
                  <a:pt x="0" y="0"/>
                </a:lnTo>
                <a:lnTo>
                  <a:pt x="0" y="1219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81355" y="6169569"/>
            <a:ext cx="780415" cy="12700"/>
          </a:xfrm>
          <a:custGeom>
            <a:avLst/>
            <a:gdLst/>
            <a:ahLst/>
            <a:cxnLst/>
            <a:rect l="l" t="t" r="r" b="b"/>
            <a:pathLst>
              <a:path w="780415" h="12700">
                <a:moveTo>
                  <a:pt x="0" y="12596"/>
                </a:moveTo>
                <a:lnTo>
                  <a:pt x="780229" y="12596"/>
                </a:lnTo>
                <a:lnTo>
                  <a:pt x="780229" y="0"/>
                </a:lnTo>
                <a:lnTo>
                  <a:pt x="0" y="0"/>
                </a:lnTo>
                <a:lnTo>
                  <a:pt x="0" y="12596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87445" y="6451984"/>
            <a:ext cx="768350" cy="12700"/>
          </a:xfrm>
          <a:custGeom>
            <a:avLst/>
            <a:gdLst/>
            <a:ahLst/>
            <a:cxnLst/>
            <a:rect l="l" t="t" r="r" b="b"/>
            <a:pathLst>
              <a:path w="768350" h="12700">
                <a:moveTo>
                  <a:pt x="0" y="12190"/>
                </a:moveTo>
                <a:lnTo>
                  <a:pt x="768051" y="12190"/>
                </a:lnTo>
                <a:lnTo>
                  <a:pt x="768051" y="0"/>
                </a:lnTo>
                <a:lnTo>
                  <a:pt x="0" y="0"/>
                </a:lnTo>
                <a:lnTo>
                  <a:pt x="0" y="1219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81355" y="6451984"/>
            <a:ext cx="780415" cy="12700"/>
          </a:xfrm>
          <a:custGeom>
            <a:avLst/>
            <a:gdLst/>
            <a:ahLst/>
            <a:cxnLst/>
            <a:rect l="l" t="t" r="r" b="b"/>
            <a:pathLst>
              <a:path w="780415" h="12700">
                <a:moveTo>
                  <a:pt x="0" y="12190"/>
                </a:moveTo>
                <a:lnTo>
                  <a:pt x="780229" y="12190"/>
                </a:lnTo>
                <a:lnTo>
                  <a:pt x="780229" y="0"/>
                </a:lnTo>
                <a:lnTo>
                  <a:pt x="0" y="0"/>
                </a:lnTo>
                <a:lnTo>
                  <a:pt x="0" y="1219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81356" y="4763983"/>
            <a:ext cx="12700" cy="1700530"/>
          </a:xfrm>
          <a:custGeom>
            <a:avLst/>
            <a:gdLst/>
            <a:ahLst/>
            <a:cxnLst/>
            <a:rect l="l" t="t" r="r" b="b"/>
            <a:pathLst>
              <a:path w="12700" h="1700529">
                <a:moveTo>
                  <a:pt x="0" y="1700191"/>
                </a:moveTo>
                <a:lnTo>
                  <a:pt x="12178" y="1700191"/>
                </a:lnTo>
                <a:lnTo>
                  <a:pt x="12178" y="0"/>
                </a:lnTo>
                <a:lnTo>
                  <a:pt x="0" y="0"/>
                </a:lnTo>
                <a:lnTo>
                  <a:pt x="0" y="1700191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81356" y="4757986"/>
            <a:ext cx="12700" cy="1706245"/>
          </a:xfrm>
          <a:custGeom>
            <a:avLst/>
            <a:gdLst/>
            <a:ahLst/>
            <a:cxnLst/>
            <a:rect l="l" t="t" r="r" b="b"/>
            <a:pathLst>
              <a:path w="12700" h="1706245">
                <a:moveTo>
                  <a:pt x="0" y="1706188"/>
                </a:moveTo>
                <a:lnTo>
                  <a:pt x="12178" y="1706188"/>
                </a:lnTo>
                <a:lnTo>
                  <a:pt x="12178" y="0"/>
                </a:lnTo>
                <a:lnTo>
                  <a:pt x="0" y="0"/>
                </a:lnTo>
                <a:lnTo>
                  <a:pt x="0" y="1706188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961585" y="6464175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12178" y="0"/>
                </a:moveTo>
                <a:lnTo>
                  <a:pt x="0" y="0"/>
                </a:lnTo>
                <a:lnTo>
                  <a:pt x="12178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2351546" y="6464175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12178" y="0"/>
                </a:moveTo>
                <a:lnTo>
                  <a:pt x="0" y="0"/>
                </a:lnTo>
                <a:lnTo>
                  <a:pt x="12178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094681" y="6464175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12178" y="0"/>
                </a:moveTo>
                <a:lnTo>
                  <a:pt x="0" y="0"/>
                </a:lnTo>
                <a:lnTo>
                  <a:pt x="12178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569892" y="6464175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12178" y="0"/>
                </a:moveTo>
                <a:lnTo>
                  <a:pt x="0" y="0"/>
                </a:lnTo>
                <a:lnTo>
                  <a:pt x="12178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130350" y="6464175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12178" y="0"/>
                </a:moveTo>
                <a:lnTo>
                  <a:pt x="0" y="0"/>
                </a:lnTo>
                <a:lnTo>
                  <a:pt x="12178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8495631" y="6464175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12178" y="0"/>
                </a:moveTo>
                <a:lnTo>
                  <a:pt x="0" y="0"/>
                </a:lnTo>
                <a:lnTo>
                  <a:pt x="12178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0580410" y="6464175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12178" y="0"/>
                </a:moveTo>
                <a:lnTo>
                  <a:pt x="0" y="0"/>
                </a:lnTo>
                <a:lnTo>
                  <a:pt x="12178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2030939" y="6464175"/>
            <a:ext cx="12065" cy="0"/>
          </a:xfrm>
          <a:custGeom>
            <a:avLst/>
            <a:gdLst/>
            <a:ahLst/>
            <a:cxnLst/>
            <a:rect l="l" t="t" r="r" b="b"/>
            <a:pathLst>
              <a:path w="12065">
                <a:moveTo>
                  <a:pt x="12016" y="0"/>
                </a:moveTo>
                <a:lnTo>
                  <a:pt x="0" y="0"/>
                </a:lnTo>
                <a:lnTo>
                  <a:pt x="12016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87445" y="4757986"/>
            <a:ext cx="11856085" cy="12700"/>
          </a:xfrm>
          <a:custGeom>
            <a:avLst/>
            <a:gdLst/>
            <a:ahLst/>
            <a:cxnLst/>
            <a:rect l="l" t="t" r="r" b="b"/>
            <a:pathLst>
              <a:path w="11856085" h="12700">
                <a:moveTo>
                  <a:pt x="0" y="12092"/>
                </a:moveTo>
                <a:lnTo>
                  <a:pt x="11855510" y="12092"/>
                </a:lnTo>
                <a:lnTo>
                  <a:pt x="11855510" y="0"/>
                </a:lnTo>
                <a:lnTo>
                  <a:pt x="0" y="0"/>
                </a:lnTo>
                <a:lnTo>
                  <a:pt x="0" y="1209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81356" y="4757986"/>
            <a:ext cx="11861800" cy="12700"/>
          </a:xfrm>
          <a:custGeom>
            <a:avLst/>
            <a:gdLst/>
            <a:ahLst/>
            <a:cxnLst/>
            <a:rect l="l" t="t" r="r" b="b"/>
            <a:pathLst>
              <a:path w="11861800" h="12700">
                <a:moveTo>
                  <a:pt x="0" y="12173"/>
                </a:moveTo>
                <a:lnTo>
                  <a:pt x="11861599" y="12173"/>
                </a:lnTo>
                <a:lnTo>
                  <a:pt x="11861599" y="0"/>
                </a:lnTo>
                <a:lnTo>
                  <a:pt x="0" y="0"/>
                </a:lnTo>
                <a:lnTo>
                  <a:pt x="0" y="12173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505675" y="2429972"/>
            <a:ext cx="924560" cy="335280"/>
          </a:xfrm>
          <a:custGeom>
            <a:avLst/>
            <a:gdLst/>
            <a:ahLst/>
            <a:cxnLst/>
            <a:rect l="l" t="t" r="r" b="b"/>
            <a:pathLst>
              <a:path w="924559" h="335280">
                <a:moveTo>
                  <a:pt x="0" y="334910"/>
                </a:moveTo>
                <a:lnTo>
                  <a:pt x="923999" y="334910"/>
                </a:lnTo>
                <a:lnTo>
                  <a:pt x="923999" y="0"/>
                </a:lnTo>
                <a:lnTo>
                  <a:pt x="0" y="0"/>
                </a:lnTo>
                <a:lnTo>
                  <a:pt x="0" y="334910"/>
                </a:lnTo>
                <a:close/>
              </a:path>
            </a:pathLst>
          </a:custGeom>
          <a:solidFill>
            <a:srgbClr val="F869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8429675" y="2429972"/>
            <a:ext cx="1862455" cy="349885"/>
          </a:xfrm>
          <a:custGeom>
            <a:avLst/>
            <a:gdLst/>
            <a:ahLst/>
            <a:cxnLst/>
            <a:rect l="l" t="t" r="r" b="b"/>
            <a:pathLst>
              <a:path w="1862454" h="349885">
                <a:moveTo>
                  <a:pt x="0" y="349305"/>
                </a:moveTo>
                <a:lnTo>
                  <a:pt x="1861897" y="349305"/>
                </a:lnTo>
                <a:lnTo>
                  <a:pt x="1861897" y="0"/>
                </a:lnTo>
                <a:lnTo>
                  <a:pt x="0" y="0"/>
                </a:lnTo>
                <a:lnTo>
                  <a:pt x="0" y="349305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505675" y="2764883"/>
            <a:ext cx="924560" cy="334645"/>
          </a:xfrm>
          <a:custGeom>
            <a:avLst/>
            <a:gdLst/>
            <a:ahLst/>
            <a:cxnLst/>
            <a:rect l="l" t="t" r="r" b="b"/>
            <a:pathLst>
              <a:path w="924559" h="334644">
                <a:moveTo>
                  <a:pt x="0" y="334422"/>
                </a:moveTo>
                <a:lnTo>
                  <a:pt x="923999" y="334422"/>
                </a:lnTo>
                <a:lnTo>
                  <a:pt x="923999" y="0"/>
                </a:lnTo>
                <a:lnTo>
                  <a:pt x="0" y="0"/>
                </a:lnTo>
                <a:lnTo>
                  <a:pt x="0" y="334422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8429675" y="2764883"/>
            <a:ext cx="923925" cy="334645"/>
          </a:xfrm>
          <a:custGeom>
            <a:avLst/>
            <a:gdLst/>
            <a:ahLst/>
            <a:cxnLst/>
            <a:rect l="l" t="t" r="r" b="b"/>
            <a:pathLst>
              <a:path w="923925" h="334644">
                <a:moveTo>
                  <a:pt x="0" y="334422"/>
                </a:moveTo>
                <a:lnTo>
                  <a:pt x="923520" y="334422"/>
                </a:lnTo>
                <a:lnTo>
                  <a:pt x="923520" y="0"/>
                </a:lnTo>
                <a:lnTo>
                  <a:pt x="0" y="0"/>
                </a:lnTo>
                <a:lnTo>
                  <a:pt x="0" y="334422"/>
                </a:lnTo>
                <a:close/>
              </a:path>
            </a:pathLst>
          </a:custGeom>
          <a:solidFill>
            <a:srgbClr val="FBDA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353195" y="2764883"/>
            <a:ext cx="938530" cy="334645"/>
          </a:xfrm>
          <a:custGeom>
            <a:avLst/>
            <a:gdLst/>
            <a:ahLst/>
            <a:cxnLst/>
            <a:rect l="l" t="t" r="r" b="b"/>
            <a:pathLst>
              <a:path w="938529" h="334644">
                <a:moveTo>
                  <a:pt x="0" y="334422"/>
                </a:moveTo>
                <a:lnTo>
                  <a:pt x="938376" y="334422"/>
                </a:lnTo>
                <a:lnTo>
                  <a:pt x="938376" y="0"/>
                </a:lnTo>
                <a:lnTo>
                  <a:pt x="0" y="0"/>
                </a:lnTo>
                <a:lnTo>
                  <a:pt x="0" y="334422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505675" y="3099306"/>
            <a:ext cx="1862455" cy="349885"/>
          </a:xfrm>
          <a:custGeom>
            <a:avLst/>
            <a:gdLst/>
            <a:ahLst/>
            <a:cxnLst/>
            <a:rect l="l" t="t" r="r" b="b"/>
            <a:pathLst>
              <a:path w="1862454" h="349885">
                <a:moveTo>
                  <a:pt x="0" y="349305"/>
                </a:moveTo>
                <a:lnTo>
                  <a:pt x="1861897" y="349305"/>
                </a:lnTo>
                <a:lnTo>
                  <a:pt x="1861897" y="0"/>
                </a:lnTo>
                <a:lnTo>
                  <a:pt x="0" y="0"/>
                </a:lnTo>
                <a:lnTo>
                  <a:pt x="0" y="349305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9353195" y="3099306"/>
            <a:ext cx="938530" cy="349885"/>
          </a:xfrm>
          <a:custGeom>
            <a:avLst/>
            <a:gdLst/>
            <a:ahLst/>
            <a:cxnLst/>
            <a:rect l="l" t="t" r="r" b="b"/>
            <a:pathLst>
              <a:path w="938529" h="349885">
                <a:moveTo>
                  <a:pt x="0" y="349305"/>
                </a:moveTo>
                <a:lnTo>
                  <a:pt x="938376" y="349305"/>
                </a:lnTo>
                <a:lnTo>
                  <a:pt x="938376" y="0"/>
                </a:lnTo>
                <a:lnTo>
                  <a:pt x="0" y="0"/>
                </a:lnTo>
                <a:lnTo>
                  <a:pt x="0" y="349305"/>
                </a:lnTo>
                <a:close/>
              </a:path>
            </a:pathLst>
          </a:custGeom>
          <a:solidFill>
            <a:srgbClr val="FBF0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563665" y="2109936"/>
            <a:ext cx="237958" cy="320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8487185" y="2109936"/>
            <a:ext cx="281800" cy="320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9411280" y="2109936"/>
            <a:ext cx="281800" cy="3200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639666" y="2444367"/>
            <a:ext cx="237958" cy="320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895787" y="2444367"/>
            <a:ext cx="588905" cy="32003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9180089" y="2444367"/>
            <a:ext cx="259755" cy="32003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0103704" y="2444367"/>
            <a:ext cx="187867" cy="320036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639666" y="2779278"/>
            <a:ext cx="281800" cy="320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8256185" y="2779278"/>
            <a:ext cx="259755" cy="32003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8747036" y="2779278"/>
            <a:ext cx="656978" cy="320036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0103704" y="2779278"/>
            <a:ext cx="187867" cy="320036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639666" y="3113700"/>
            <a:ext cx="281800" cy="3200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8256185" y="3113700"/>
            <a:ext cx="259755" cy="32003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9180089" y="3113700"/>
            <a:ext cx="259755" cy="32003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9642280" y="3113700"/>
            <a:ext cx="649291" cy="320036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589345" y="2429972"/>
            <a:ext cx="909319" cy="14604"/>
          </a:xfrm>
          <a:custGeom>
            <a:avLst/>
            <a:gdLst/>
            <a:ahLst/>
            <a:cxnLst/>
            <a:rect l="l" t="t" r="r" b="b"/>
            <a:pathLst>
              <a:path w="909320" h="14605">
                <a:moveTo>
                  <a:pt x="0" y="14394"/>
                </a:moveTo>
                <a:lnTo>
                  <a:pt x="909142" y="14394"/>
                </a:lnTo>
                <a:lnTo>
                  <a:pt x="909142" y="0"/>
                </a:lnTo>
                <a:lnTo>
                  <a:pt x="0" y="0"/>
                </a:lnTo>
                <a:lnTo>
                  <a:pt x="0" y="1439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582156" y="2429972"/>
            <a:ext cx="923925" cy="15240"/>
          </a:xfrm>
          <a:custGeom>
            <a:avLst/>
            <a:gdLst/>
            <a:ahLst/>
            <a:cxnLst/>
            <a:rect l="l" t="t" r="r" b="b"/>
            <a:pathLst>
              <a:path w="923925" h="15239">
                <a:moveTo>
                  <a:pt x="0" y="14874"/>
                </a:moveTo>
                <a:lnTo>
                  <a:pt x="923520" y="14874"/>
                </a:lnTo>
                <a:lnTo>
                  <a:pt x="923520" y="0"/>
                </a:lnTo>
                <a:lnTo>
                  <a:pt x="0" y="0"/>
                </a:lnTo>
                <a:lnTo>
                  <a:pt x="0" y="1487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505675" y="2102739"/>
            <a:ext cx="14604" cy="320040"/>
          </a:xfrm>
          <a:custGeom>
            <a:avLst/>
            <a:gdLst/>
            <a:ahLst/>
            <a:cxnLst/>
            <a:rect l="l" t="t" r="r" b="b"/>
            <a:pathLst>
              <a:path w="14604" h="320039">
                <a:moveTo>
                  <a:pt x="0" y="320036"/>
                </a:moveTo>
                <a:lnTo>
                  <a:pt x="14377" y="320036"/>
                </a:lnTo>
                <a:lnTo>
                  <a:pt x="14377" y="0"/>
                </a:lnTo>
                <a:lnTo>
                  <a:pt x="0" y="0"/>
                </a:lnTo>
                <a:lnTo>
                  <a:pt x="0" y="320036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505675" y="2095542"/>
            <a:ext cx="15240" cy="334645"/>
          </a:xfrm>
          <a:custGeom>
            <a:avLst/>
            <a:gdLst/>
            <a:ahLst/>
            <a:cxnLst/>
            <a:rect l="l" t="t" r="r" b="b"/>
            <a:pathLst>
              <a:path w="15240" h="334644">
                <a:moveTo>
                  <a:pt x="0" y="334430"/>
                </a:moveTo>
                <a:lnTo>
                  <a:pt x="14856" y="334430"/>
                </a:lnTo>
                <a:lnTo>
                  <a:pt x="14856" y="0"/>
                </a:lnTo>
                <a:lnTo>
                  <a:pt x="0" y="0"/>
                </a:lnTo>
                <a:lnTo>
                  <a:pt x="0" y="33443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8429675" y="2102739"/>
            <a:ext cx="14604" cy="320040"/>
          </a:xfrm>
          <a:custGeom>
            <a:avLst/>
            <a:gdLst/>
            <a:ahLst/>
            <a:cxnLst/>
            <a:rect l="l" t="t" r="r" b="b"/>
            <a:pathLst>
              <a:path w="14604" h="320039">
                <a:moveTo>
                  <a:pt x="0" y="320036"/>
                </a:moveTo>
                <a:lnTo>
                  <a:pt x="14377" y="320036"/>
                </a:lnTo>
                <a:lnTo>
                  <a:pt x="14377" y="0"/>
                </a:lnTo>
                <a:lnTo>
                  <a:pt x="0" y="0"/>
                </a:lnTo>
                <a:lnTo>
                  <a:pt x="0" y="320036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8429675" y="2095542"/>
            <a:ext cx="14604" cy="334645"/>
          </a:xfrm>
          <a:custGeom>
            <a:avLst/>
            <a:gdLst/>
            <a:ahLst/>
            <a:cxnLst/>
            <a:rect l="l" t="t" r="r" b="b"/>
            <a:pathLst>
              <a:path w="14604" h="334644">
                <a:moveTo>
                  <a:pt x="0" y="334430"/>
                </a:moveTo>
                <a:lnTo>
                  <a:pt x="14377" y="334430"/>
                </a:lnTo>
                <a:lnTo>
                  <a:pt x="14377" y="0"/>
                </a:lnTo>
                <a:lnTo>
                  <a:pt x="0" y="0"/>
                </a:lnTo>
                <a:lnTo>
                  <a:pt x="0" y="33443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9353291" y="2102739"/>
            <a:ext cx="14604" cy="320040"/>
          </a:xfrm>
          <a:custGeom>
            <a:avLst/>
            <a:gdLst/>
            <a:ahLst/>
            <a:cxnLst/>
            <a:rect l="l" t="t" r="r" b="b"/>
            <a:pathLst>
              <a:path w="14604" h="320039">
                <a:moveTo>
                  <a:pt x="0" y="320036"/>
                </a:moveTo>
                <a:lnTo>
                  <a:pt x="14377" y="320036"/>
                </a:lnTo>
                <a:lnTo>
                  <a:pt x="14377" y="0"/>
                </a:lnTo>
                <a:lnTo>
                  <a:pt x="0" y="0"/>
                </a:lnTo>
                <a:lnTo>
                  <a:pt x="0" y="320036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9353195" y="2095542"/>
            <a:ext cx="14604" cy="334645"/>
          </a:xfrm>
          <a:custGeom>
            <a:avLst/>
            <a:gdLst/>
            <a:ahLst/>
            <a:cxnLst/>
            <a:rect l="l" t="t" r="r" b="b"/>
            <a:pathLst>
              <a:path w="14604" h="334644">
                <a:moveTo>
                  <a:pt x="0" y="334430"/>
                </a:moveTo>
                <a:lnTo>
                  <a:pt x="14377" y="334430"/>
                </a:lnTo>
                <a:lnTo>
                  <a:pt x="14377" y="0"/>
                </a:lnTo>
                <a:lnTo>
                  <a:pt x="0" y="0"/>
                </a:lnTo>
                <a:lnTo>
                  <a:pt x="0" y="33443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0277290" y="2102739"/>
            <a:ext cx="14604" cy="320040"/>
          </a:xfrm>
          <a:custGeom>
            <a:avLst/>
            <a:gdLst/>
            <a:ahLst/>
            <a:cxnLst/>
            <a:rect l="l" t="t" r="r" b="b"/>
            <a:pathLst>
              <a:path w="14604" h="320039">
                <a:moveTo>
                  <a:pt x="0" y="320036"/>
                </a:moveTo>
                <a:lnTo>
                  <a:pt x="14377" y="320036"/>
                </a:lnTo>
                <a:lnTo>
                  <a:pt x="14377" y="0"/>
                </a:lnTo>
                <a:lnTo>
                  <a:pt x="0" y="0"/>
                </a:lnTo>
                <a:lnTo>
                  <a:pt x="0" y="320036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0277195" y="2095542"/>
            <a:ext cx="14604" cy="334645"/>
          </a:xfrm>
          <a:custGeom>
            <a:avLst/>
            <a:gdLst/>
            <a:ahLst/>
            <a:cxnLst/>
            <a:rect l="l" t="t" r="r" b="b"/>
            <a:pathLst>
              <a:path w="14604" h="334644">
                <a:moveTo>
                  <a:pt x="0" y="334430"/>
                </a:moveTo>
                <a:lnTo>
                  <a:pt x="14377" y="334430"/>
                </a:lnTo>
                <a:lnTo>
                  <a:pt x="14377" y="0"/>
                </a:lnTo>
                <a:lnTo>
                  <a:pt x="0" y="0"/>
                </a:lnTo>
                <a:lnTo>
                  <a:pt x="0" y="33443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589345" y="2764883"/>
            <a:ext cx="909319" cy="14604"/>
          </a:xfrm>
          <a:custGeom>
            <a:avLst/>
            <a:gdLst/>
            <a:ahLst/>
            <a:cxnLst/>
            <a:rect l="l" t="t" r="r" b="b"/>
            <a:pathLst>
              <a:path w="909320" h="14605">
                <a:moveTo>
                  <a:pt x="0" y="14394"/>
                </a:moveTo>
                <a:lnTo>
                  <a:pt x="909142" y="14394"/>
                </a:lnTo>
                <a:lnTo>
                  <a:pt x="909142" y="0"/>
                </a:lnTo>
                <a:lnTo>
                  <a:pt x="0" y="0"/>
                </a:lnTo>
                <a:lnTo>
                  <a:pt x="0" y="1439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582156" y="2764883"/>
            <a:ext cx="923925" cy="14604"/>
          </a:xfrm>
          <a:custGeom>
            <a:avLst/>
            <a:gdLst/>
            <a:ahLst/>
            <a:cxnLst/>
            <a:rect l="l" t="t" r="r" b="b"/>
            <a:pathLst>
              <a:path w="923925" h="14605">
                <a:moveTo>
                  <a:pt x="0" y="14394"/>
                </a:moveTo>
                <a:lnTo>
                  <a:pt x="923520" y="14394"/>
                </a:lnTo>
                <a:lnTo>
                  <a:pt x="923520" y="0"/>
                </a:lnTo>
                <a:lnTo>
                  <a:pt x="0" y="0"/>
                </a:lnTo>
                <a:lnTo>
                  <a:pt x="0" y="1439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589345" y="3099314"/>
            <a:ext cx="909319" cy="14604"/>
          </a:xfrm>
          <a:custGeom>
            <a:avLst/>
            <a:gdLst/>
            <a:ahLst/>
            <a:cxnLst/>
            <a:rect l="l" t="t" r="r" b="b"/>
            <a:pathLst>
              <a:path w="909320" h="14605">
                <a:moveTo>
                  <a:pt x="0" y="14394"/>
                </a:moveTo>
                <a:lnTo>
                  <a:pt x="909142" y="14394"/>
                </a:lnTo>
                <a:lnTo>
                  <a:pt x="909142" y="0"/>
                </a:lnTo>
                <a:lnTo>
                  <a:pt x="0" y="0"/>
                </a:lnTo>
                <a:lnTo>
                  <a:pt x="0" y="1439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582156" y="3099314"/>
            <a:ext cx="923925" cy="14604"/>
          </a:xfrm>
          <a:custGeom>
            <a:avLst/>
            <a:gdLst/>
            <a:ahLst/>
            <a:cxnLst/>
            <a:rect l="l" t="t" r="r" b="b"/>
            <a:pathLst>
              <a:path w="923925" h="14605">
                <a:moveTo>
                  <a:pt x="0" y="14394"/>
                </a:moveTo>
                <a:lnTo>
                  <a:pt x="923520" y="14394"/>
                </a:lnTo>
                <a:lnTo>
                  <a:pt x="923520" y="0"/>
                </a:lnTo>
                <a:lnTo>
                  <a:pt x="0" y="0"/>
                </a:lnTo>
                <a:lnTo>
                  <a:pt x="0" y="1439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589345" y="3433737"/>
            <a:ext cx="909319" cy="14604"/>
          </a:xfrm>
          <a:custGeom>
            <a:avLst/>
            <a:gdLst/>
            <a:ahLst/>
            <a:cxnLst/>
            <a:rect l="l" t="t" r="r" b="b"/>
            <a:pathLst>
              <a:path w="909320" h="14604">
                <a:moveTo>
                  <a:pt x="0" y="14394"/>
                </a:moveTo>
                <a:lnTo>
                  <a:pt x="909142" y="14394"/>
                </a:lnTo>
                <a:lnTo>
                  <a:pt x="909142" y="0"/>
                </a:lnTo>
                <a:lnTo>
                  <a:pt x="0" y="0"/>
                </a:lnTo>
                <a:lnTo>
                  <a:pt x="0" y="1439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582156" y="3433737"/>
            <a:ext cx="923925" cy="15240"/>
          </a:xfrm>
          <a:custGeom>
            <a:avLst/>
            <a:gdLst/>
            <a:ahLst/>
            <a:cxnLst/>
            <a:rect l="l" t="t" r="r" b="b"/>
            <a:pathLst>
              <a:path w="923925" h="15239">
                <a:moveTo>
                  <a:pt x="0" y="14874"/>
                </a:moveTo>
                <a:lnTo>
                  <a:pt x="923520" y="14874"/>
                </a:lnTo>
                <a:lnTo>
                  <a:pt x="923520" y="0"/>
                </a:lnTo>
                <a:lnTo>
                  <a:pt x="0" y="0"/>
                </a:lnTo>
                <a:lnTo>
                  <a:pt x="0" y="1487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582156" y="2102739"/>
            <a:ext cx="14604" cy="1346200"/>
          </a:xfrm>
          <a:custGeom>
            <a:avLst/>
            <a:gdLst/>
            <a:ahLst/>
            <a:cxnLst/>
            <a:rect l="l" t="t" r="r" b="b"/>
            <a:pathLst>
              <a:path w="14604" h="1346200">
                <a:moveTo>
                  <a:pt x="0" y="1345872"/>
                </a:moveTo>
                <a:lnTo>
                  <a:pt x="14377" y="1345872"/>
                </a:lnTo>
                <a:lnTo>
                  <a:pt x="14377" y="0"/>
                </a:lnTo>
                <a:lnTo>
                  <a:pt x="0" y="0"/>
                </a:lnTo>
                <a:lnTo>
                  <a:pt x="0" y="1345872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582156" y="2095542"/>
            <a:ext cx="14604" cy="1353185"/>
          </a:xfrm>
          <a:custGeom>
            <a:avLst/>
            <a:gdLst/>
            <a:ahLst/>
            <a:cxnLst/>
            <a:rect l="l" t="t" r="r" b="b"/>
            <a:pathLst>
              <a:path w="14604" h="1353185">
                <a:moveTo>
                  <a:pt x="0" y="1353069"/>
                </a:moveTo>
                <a:lnTo>
                  <a:pt x="14377" y="1353069"/>
                </a:lnTo>
                <a:lnTo>
                  <a:pt x="14377" y="0"/>
                </a:lnTo>
                <a:lnTo>
                  <a:pt x="0" y="0"/>
                </a:lnTo>
                <a:lnTo>
                  <a:pt x="0" y="1353069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505675" y="3448611"/>
            <a:ext cx="15240" cy="0"/>
          </a:xfrm>
          <a:custGeom>
            <a:avLst/>
            <a:gdLst/>
            <a:ahLst/>
            <a:cxnLst/>
            <a:rect l="l" t="t" r="r" b="b"/>
            <a:pathLst>
              <a:path w="15240">
                <a:moveTo>
                  <a:pt x="14856" y="0"/>
                </a:moveTo>
                <a:lnTo>
                  <a:pt x="0" y="0"/>
                </a:lnTo>
                <a:lnTo>
                  <a:pt x="14856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8429675" y="3448611"/>
            <a:ext cx="14604" cy="0"/>
          </a:xfrm>
          <a:custGeom>
            <a:avLst/>
            <a:gdLst/>
            <a:ahLst/>
            <a:cxnLst/>
            <a:rect l="l" t="t" r="r" b="b"/>
            <a:pathLst>
              <a:path w="14604">
                <a:moveTo>
                  <a:pt x="14377" y="0"/>
                </a:moveTo>
                <a:lnTo>
                  <a:pt x="0" y="0"/>
                </a:lnTo>
                <a:lnTo>
                  <a:pt x="14377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9353195" y="3448611"/>
            <a:ext cx="14604" cy="0"/>
          </a:xfrm>
          <a:custGeom>
            <a:avLst/>
            <a:gdLst/>
            <a:ahLst/>
            <a:cxnLst/>
            <a:rect l="l" t="t" r="r" b="b"/>
            <a:pathLst>
              <a:path w="14604">
                <a:moveTo>
                  <a:pt x="14377" y="0"/>
                </a:moveTo>
                <a:lnTo>
                  <a:pt x="0" y="0"/>
                </a:lnTo>
                <a:lnTo>
                  <a:pt x="14377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0277195" y="3448611"/>
            <a:ext cx="14604" cy="0"/>
          </a:xfrm>
          <a:custGeom>
            <a:avLst/>
            <a:gdLst/>
            <a:ahLst/>
            <a:cxnLst/>
            <a:rect l="l" t="t" r="r" b="b"/>
            <a:pathLst>
              <a:path w="14604">
                <a:moveTo>
                  <a:pt x="14377" y="0"/>
                </a:moveTo>
                <a:lnTo>
                  <a:pt x="0" y="0"/>
                </a:lnTo>
                <a:lnTo>
                  <a:pt x="14377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589345" y="2095542"/>
            <a:ext cx="3702685" cy="14604"/>
          </a:xfrm>
          <a:custGeom>
            <a:avLst/>
            <a:gdLst/>
            <a:ahLst/>
            <a:cxnLst/>
            <a:rect l="l" t="t" r="r" b="b"/>
            <a:pathLst>
              <a:path w="3702684" h="14605">
                <a:moveTo>
                  <a:pt x="0" y="14394"/>
                </a:moveTo>
                <a:lnTo>
                  <a:pt x="3702227" y="14394"/>
                </a:lnTo>
                <a:lnTo>
                  <a:pt x="3702227" y="0"/>
                </a:lnTo>
                <a:lnTo>
                  <a:pt x="0" y="0"/>
                </a:lnTo>
                <a:lnTo>
                  <a:pt x="0" y="1439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6582156" y="2095542"/>
            <a:ext cx="3709670" cy="14604"/>
          </a:xfrm>
          <a:custGeom>
            <a:avLst/>
            <a:gdLst/>
            <a:ahLst/>
            <a:cxnLst/>
            <a:rect l="l" t="t" r="r" b="b"/>
            <a:pathLst>
              <a:path w="3709670" h="14605">
                <a:moveTo>
                  <a:pt x="0" y="14394"/>
                </a:moveTo>
                <a:lnTo>
                  <a:pt x="3709416" y="14394"/>
                </a:lnTo>
                <a:lnTo>
                  <a:pt x="3709416" y="0"/>
                </a:lnTo>
                <a:lnTo>
                  <a:pt x="0" y="0"/>
                </a:lnTo>
                <a:lnTo>
                  <a:pt x="0" y="14394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67893" y="2447289"/>
            <a:ext cx="612647" cy="600455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6140196" y="2390520"/>
            <a:ext cx="512064" cy="600455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 txBox="1"/>
          <p:nvPr/>
        </p:nvSpPr>
        <p:spPr>
          <a:xfrm>
            <a:off x="5556804" y="4118860"/>
            <a:ext cx="48387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45" dirty="0">
                <a:latin typeface="DejaVu Sans"/>
                <a:cs typeface="DejaVu Sans"/>
              </a:rPr>
              <a:t>V</a:t>
            </a:r>
            <a:r>
              <a:rPr lang="en-US" sz="2800" spc="45" baseline="30000" dirty="0">
                <a:latin typeface="DejaVu Sans"/>
                <a:cs typeface="DejaVu Sans"/>
              </a:rPr>
              <a:t>T</a:t>
            </a:r>
            <a:endParaRPr sz="2800" baseline="30000" dirty="0">
              <a:latin typeface="DejaVu Sans"/>
              <a:cs typeface="DejaVu Sans"/>
            </a:endParaRPr>
          </a:p>
        </p:txBody>
      </p:sp>
      <p:sp>
        <p:nvSpPr>
          <p:cNvPr id="209" name="Title 208">
            <a:extLst>
              <a:ext uri="{FF2B5EF4-FFF2-40B4-BE49-F238E27FC236}">
                <a16:creationId xmlns:a16="http://schemas.microsoft.com/office/drawing/2014/main" id="{1A017D17-0502-394A-A3B8-785771B81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3816" y="309741"/>
            <a:ext cx="7102305" cy="553998"/>
          </a:xfrm>
        </p:spPr>
        <p:txBody>
          <a:bodyPr/>
          <a:lstStyle/>
          <a:p>
            <a:r>
              <a:rPr lang="ru-RU" dirty="0"/>
              <a:t>Результат </a:t>
            </a:r>
            <a:r>
              <a:rPr lang="en-US" dirty="0"/>
              <a:t>SVD</a:t>
            </a:r>
            <a:endParaRPr lang="ru-RU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655025A6-C3EB-7846-87C0-4668924BB723}"/>
              </a:ext>
            </a:extLst>
          </p:cNvPr>
          <p:cNvSpPr txBox="1"/>
          <p:nvPr/>
        </p:nvSpPr>
        <p:spPr>
          <a:xfrm>
            <a:off x="6962146" y="1561076"/>
            <a:ext cx="28712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Важность факторов: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0BFB3192-3797-C44D-8E60-33DB6D75D6B3}"/>
              </a:ext>
            </a:extLst>
          </p:cNvPr>
          <p:cNvSpPr txBox="1"/>
          <p:nvPr/>
        </p:nvSpPr>
        <p:spPr>
          <a:xfrm>
            <a:off x="1681508" y="1297011"/>
            <a:ext cx="25315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Профили юзеров: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15AC471F-5A60-6643-A306-85358C60905E}"/>
              </a:ext>
            </a:extLst>
          </p:cNvPr>
          <p:cNvSpPr txBox="1"/>
          <p:nvPr/>
        </p:nvSpPr>
        <p:spPr>
          <a:xfrm>
            <a:off x="187124" y="4216432"/>
            <a:ext cx="45388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Профили товаров (по столбцам):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8B5EC61B-DAA3-6249-820F-8BB1A128CC0B}"/>
              </a:ext>
            </a:extLst>
          </p:cNvPr>
          <p:cNvSpPr txBox="1"/>
          <p:nvPr/>
        </p:nvSpPr>
        <p:spPr>
          <a:xfrm>
            <a:off x="8053189" y="4252861"/>
            <a:ext cx="33084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f</a:t>
            </a:r>
            <a:r>
              <a:rPr lang="ru-RU" sz="2200" b="1" dirty="0"/>
              <a:t>3</a:t>
            </a:r>
            <a:r>
              <a:rPr lang="en-US" sz="2200" b="1" dirty="0"/>
              <a:t> – </a:t>
            </a:r>
            <a:r>
              <a:rPr lang="ru-RU" sz="2200" b="1" dirty="0"/>
              <a:t>кажется рандом </a:t>
            </a:r>
            <a:r>
              <a:rPr lang="ru-RU" sz="2200" b="1" dirty="0">
                <a:sym typeface="Wingdings" pitchFamily="2" charset="2"/>
              </a:rPr>
              <a:t></a:t>
            </a:r>
            <a:endParaRPr lang="ru-RU" sz="2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5A1233-C095-D244-A67F-9876D6FC280A}"/>
              </a:ext>
            </a:extLst>
          </p:cNvPr>
          <p:cNvSpPr/>
          <p:nvPr/>
        </p:nvSpPr>
        <p:spPr>
          <a:xfrm>
            <a:off x="204937" y="6186894"/>
            <a:ext cx="11851296" cy="27385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0" name="Up Arrow 209">
            <a:extLst>
              <a:ext uri="{FF2B5EF4-FFF2-40B4-BE49-F238E27FC236}">
                <a16:creationId xmlns:a16="http://schemas.microsoft.com/office/drawing/2014/main" id="{D67E744A-082F-8041-BAAB-84BD8F901FF5}"/>
              </a:ext>
            </a:extLst>
          </p:cNvPr>
          <p:cNvSpPr/>
          <p:nvPr/>
        </p:nvSpPr>
        <p:spPr>
          <a:xfrm rot="19428323">
            <a:off x="9899076" y="3424536"/>
            <a:ext cx="391885" cy="35625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777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-6350" y="4214748"/>
          <a:ext cx="12195809" cy="2007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8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4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2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6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58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46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776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531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</a:pPr>
                      <a:r>
                        <a:rPr sz="1500" spc="-110" dirty="0">
                          <a:latin typeface="Arial"/>
                          <a:cs typeface="Arial"/>
                        </a:rPr>
                        <a:t>Yesterday,</a:t>
                      </a:r>
                      <a:r>
                        <a:rPr sz="15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85" dirty="0">
                          <a:latin typeface="Arial"/>
                          <a:cs typeface="Arial"/>
                        </a:rPr>
                        <a:t>Beatles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410209" marR="24130" indent="-370840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500" spc="-60" dirty="0">
                          <a:latin typeface="Arial"/>
                          <a:cs typeface="Arial"/>
                        </a:rPr>
                        <a:t>Summertime</a:t>
                      </a:r>
                      <a:r>
                        <a:rPr sz="15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125" dirty="0">
                          <a:latin typeface="Arial"/>
                          <a:cs typeface="Arial"/>
                        </a:rPr>
                        <a:t>Sadness,  Lana </a:t>
                      </a:r>
                      <a:r>
                        <a:rPr sz="1500" spc="-85" dirty="0">
                          <a:latin typeface="Arial"/>
                          <a:cs typeface="Arial"/>
                        </a:rPr>
                        <a:t>Del</a:t>
                      </a:r>
                      <a:r>
                        <a:rPr sz="15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160" dirty="0">
                          <a:latin typeface="Arial"/>
                          <a:cs typeface="Arial"/>
                        </a:rPr>
                        <a:t>Rey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43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233045" marR="125730" indent="-90170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500" spc="-65" dirty="0">
                          <a:latin typeface="Arial"/>
                          <a:cs typeface="Arial"/>
                        </a:rPr>
                        <a:t>November</a:t>
                      </a:r>
                      <a:r>
                        <a:rPr sz="15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95" dirty="0">
                          <a:latin typeface="Arial"/>
                          <a:cs typeface="Arial"/>
                        </a:rPr>
                        <a:t>Rain,  </a:t>
                      </a:r>
                      <a:r>
                        <a:rPr sz="1500" spc="-120" dirty="0">
                          <a:latin typeface="Arial"/>
                          <a:cs typeface="Arial"/>
                        </a:rPr>
                        <a:t>Guns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'n</a:t>
                      </a:r>
                      <a:r>
                        <a:rPr sz="15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160" dirty="0">
                          <a:latin typeface="Arial"/>
                          <a:cs typeface="Arial"/>
                        </a:rPr>
                        <a:t>Roses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43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1500" spc="-80" dirty="0">
                          <a:latin typeface="Arial"/>
                          <a:cs typeface="Arial"/>
                        </a:rPr>
                        <a:t>Diamonds,</a:t>
                      </a:r>
                      <a:r>
                        <a:rPr sz="15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90" dirty="0">
                          <a:latin typeface="Arial"/>
                          <a:cs typeface="Arial"/>
                        </a:rPr>
                        <a:t>Rihanna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455295" marR="63500" indent="-375285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500" spc="-85" dirty="0">
                          <a:latin typeface="Arial"/>
                          <a:cs typeface="Arial"/>
                        </a:rPr>
                        <a:t>Highway </a:t>
                      </a:r>
                      <a:r>
                        <a:rPr sz="15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50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60" dirty="0">
                          <a:latin typeface="Arial"/>
                          <a:cs typeface="Arial"/>
                        </a:rPr>
                        <a:t>Hell,  </a:t>
                      </a:r>
                      <a:r>
                        <a:rPr sz="1500" spc="-150" dirty="0">
                          <a:latin typeface="Arial"/>
                          <a:cs typeface="Arial"/>
                        </a:rPr>
                        <a:t>AC/DC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43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446405" marR="66040" indent="-363220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500" spc="-45" dirty="0">
                          <a:latin typeface="Arial"/>
                          <a:cs typeface="Arial"/>
                        </a:rPr>
                        <a:t>What </a:t>
                      </a:r>
                      <a:r>
                        <a:rPr sz="1500" spc="-12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500" spc="-40" dirty="0">
                          <a:latin typeface="Arial"/>
                          <a:cs typeface="Arial"/>
                        </a:rPr>
                        <a:t>Wonderful</a:t>
                      </a:r>
                      <a:r>
                        <a:rPr sz="15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45" dirty="0">
                          <a:latin typeface="Arial"/>
                          <a:cs typeface="Arial"/>
                        </a:rPr>
                        <a:t>World,  </a:t>
                      </a:r>
                      <a:r>
                        <a:rPr sz="1500" spc="-95" dirty="0">
                          <a:latin typeface="Arial"/>
                          <a:cs typeface="Arial"/>
                        </a:rPr>
                        <a:t>Louis</a:t>
                      </a:r>
                      <a:r>
                        <a:rPr sz="15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5" dirty="0">
                          <a:latin typeface="Arial"/>
                          <a:cs typeface="Arial"/>
                        </a:rPr>
                        <a:t>Armstrong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43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303530" marR="1905" indent="-269875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Hit </a:t>
                      </a:r>
                      <a:r>
                        <a:rPr sz="1500" spc="-2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500" spc="-135" dirty="0">
                          <a:latin typeface="Arial"/>
                          <a:cs typeface="Arial"/>
                        </a:rPr>
                        <a:t>Road</a:t>
                      </a:r>
                      <a:r>
                        <a:rPr sz="1500" spc="-22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95" dirty="0">
                          <a:latin typeface="Arial"/>
                          <a:cs typeface="Arial"/>
                        </a:rPr>
                        <a:t>Jack!,  </a:t>
                      </a:r>
                      <a:r>
                        <a:rPr sz="1500" spc="-165" dirty="0">
                          <a:latin typeface="Arial"/>
                          <a:cs typeface="Arial"/>
                        </a:rPr>
                        <a:t>Ray</a:t>
                      </a:r>
                      <a:r>
                        <a:rPr sz="15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95" dirty="0">
                          <a:latin typeface="Arial"/>
                          <a:cs typeface="Arial"/>
                        </a:rPr>
                        <a:t>Charles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4351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18415">
                        <a:lnSpc>
                          <a:spcPts val="1795"/>
                        </a:lnSpc>
                        <a:spcBef>
                          <a:spcPts val="80"/>
                        </a:spcBef>
                      </a:pPr>
                      <a:r>
                        <a:rPr sz="1500" spc="-90" dirty="0">
                          <a:latin typeface="Arial"/>
                          <a:cs typeface="Arial"/>
                        </a:rPr>
                        <a:t>Артем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5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R="835660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2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5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2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5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4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R="669290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4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18415">
                        <a:lnSpc>
                          <a:spcPts val="1795"/>
                        </a:lnSpc>
                        <a:spcBef>
                          <a:spcPts val="80"/>
                        </a:spcBef>
                      </a:pPr>
                      <a:r>
                        <a:rPr sz="1500" spc="-130" dirty="0">
                          <a:latin typeface="Arial"/>
                          <a:cs typeface="Arial"/>
                        </a:rPr>
                        <a:t>Вася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4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R="835660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3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3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3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3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R="669290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18415">
                        <a:lnSpc>
                          <a:spcPts val="1795"/>
                        </a:lnSpc>
                        <a:spcBef>
                          <a:spcPts val="80"/>
                        </a:spcBef>
                      </a:pPr>
                      <a:r>
                        <a:rPr sz="1500" spc="-80" dirty="0">
                          <a:latin typeface="Arial"/>
                          <a:cs typeface="Arial"/>
                        </a:rPr>
                        <a:t>Маша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3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R="835660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5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2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5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2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4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R="669290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18415">
                        <a:lnSpc>
                          <a:spcPts val="1795"/>
                        </a:lnSpc>
                        <a:spcBef>
                          <a:spcPts val="80"/>
                        </a:spcBef>
                      </a:pPr>
                      <a:r>
                        <a:rPr sz="1500" spc="-160" dirty="0">
                          <a:latin typeface="Arial"/>
                          <a:cs typeface="Arial"/>
                        </a:rPr>
                        <a:t>Саша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5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R="835660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2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4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2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5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4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R="669290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4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18415">
                        <a:lnSpc>
                          <a:spcPts val="1795"/>
                        </a:lnSpc>
                        <a:spcBef>
                          <a:spcPts val="80"/>
                        </a:spcBef>
                      </a:pPr>
                      <a:r>
                        <a:rPr sz="1500" spc="-90" dirty="0">
                          <a:latin typeface="Arial"/>
                          <a:cs typeface="Arial"/>
                        </a:rPr>
                        <a:t>Клара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5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R="835660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5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3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4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3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5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R="669290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5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0" y="1364665"/>
            <a:ext cx="802640" cy="1255395"/>
          </a:xfrm>
          <a:custGeom>
            <a:avLst/>
            <a:gdLst/>
            <a:ahLst/>
            <a:cxnLst/>
            <a:rect l="l" t="t" r="r" b="b"/>
            <a:pathLst>
              <a:path w="802640" h="1255395">
                <a:moveTo>
                  <a:pt x="0" y="1255090"/>
                </a:moveTo>
                <a:lnTo>
                  <a:pt x="802424" y="1255090"/>
                </a:lnTo>
                <a:lnTo>
                  <a:pt x="802424" y="0"/>
                </a:lnTo>
                <a:lnTo>
                  <a:pt x="0" y="0"/>
                </a:lnTo>
                <a:lnTo>
                  <a:pt x="0" y="125509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2424" y="1364665"/>
            <a:ext cx="1437640" cy="1255395"/>
          </a:xfrm>
          <a:custGeom>
            <a:avLst/>
            <a:gdLst/>
            <a:ahLst/>
            <a:cxnLst/>
            <a:rect l="l" t="t" r="r" b="b"/>
            <a:pathLst>
              <a:path w="1437639" h="1255395">
                <a:moveTo>
                  <a:pt x="0" y="1255090"/>
                </a:moveTo>
                <a:lnTo>
                  <a:pt x="1437640" y="1255090"/>
                </a:lnTo>
                <a:lnTo>
                  <a:pt x="1437640" y="0"/>
                </a:lnTo>
                <a:lnTo>
                  <a:pt x="0" y="0"/>
                </a:lnTo>
                <a:lnTo>
                  <a:pt x="0" y="125509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40152" y="1364665"/>
            <a:ext cx="1793239" cy="1255395"/>
          </a:xfrm>
          <a:custGeom>
            <a:avLst/>
            <a:gdLst/>
            <a:ahLst/>
            <a:cxnLst/>
            <a:rect l="l" t="t" r="r" b="b"/>
            <a:pathLst>
              <a:path w="1793239" h="1255395">
                <a:moveTo>
                  <a:pt x="0" y="1255090"/>
                </a:moveTo>
                <a:lnTo>
                  <a:pt x="1792986" y="1255090"/>
                </a:lnTo>
                <a:lnTo>
                  <a:pt x="1792986" y="0"/>
                </a:lnTo>
                <a:lnTo>
                  <a:pt x="0" y="0"/>
                </a:lnTo>
                <a:lnTo>
                  <a:pt x="0" y="125509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3011" y="1364665"/>
            <a:ext cx="1521460" cy="1255395"/>
          </a:xfrm>
          <a:custGeom>
            <a:avLst/>
            <a:gdLst/>
            <a:ahLst/>
            <a:cxnLst/>
            <a:rect l="l" t="t" r="r" b="b"/>
            <a:pathLst>
              <a:path w="1521460" h="1255395">
                <a:moveTo>
                  <a:pt x="0" y="1255090"/>
                </a:moveTo>
                <a:lnTo>
                  <a:pt x="1521333" y="1255090"/>
                </a:lnTo>
                <a:lnTo>
                  <a:pt x="1521333" y="0"/>
                </a:lnTo>
                <a:lnTo>
                  <a:pt x="0" y="0"/>
                </a:lnTo>
                <a:lnTo>
                  <a:pt x="0" y="125509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54345" y="1364665"/>
            <a:ext cx="1605280" cy="1255395"/>
          </a:xfrm>
          <a:custGeom>
            <a:avLst/>
            <a:gdLst/>
            <a:ahLst/>
            <a:cxnLst/>
            <a:rect l="l" t="t" r="r" b="b"/>
            <a:pathLst>
              <a:path w="1605279" h="1255395">
                <a:moveTo>
                  <a:pt x="0" y="1255090"/>
                </a:moveTo>
                <a:lnTo>
                  <a:pt x="1604899" y="1255090"/>
                </a:lnTo>
                <a:lnTo>
                  <a:pt x="1604899" y="0"/>
                </a:lnTo>
                <a:lnTo>
                  <a:pt x="0" y="0"/>
                </a:lnTo>
                <a:lnTo>
                  <a:pt x="0" y="125509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59117" y="1364665"/>
            <a:ext cx="1404620" cy="1255395"/>
          </a:xfrm>
          <a:custGeom>
            <a:avLst/>
            <a:gdLst/>
            <a:ahLst/>
            <a:cxnLst/>
            <a:rect l="l" t="t" r="r" b="b"/>
            <a:pathLst>
              <a:path w="1404620" h="1255395">
                <a:moveTo>
                  <a:pt x="0" y="1255090"/>
                </a:moveTo>
                <a:lnTo>
                  <a:pt x="1404238" y="1255090"/>
                </a:lnTo>
                <a:lnTo>
                  <a:pt x="1404238" y="0"/>
                </a:lnTo>
                <a:lnTo>
                  <a:pt x="0" y="0"/>
                </a:lnTo>
                <a:lnTo>
                  <a:pt x="0" y="125509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63356" y="1364665"/>
            <a:ext cx="2144395" cy="1255395"/>
          </a:xfrm>
          <a:custGeom>
            <a:avLst/>
            <a:gdLst/>
            <a:ahLst/>
            <a:cxnLst/>
            <a:rect l="l" t="t" r="r" b="b"/>
            <a:pathLst>
              <a:path w="2144395" h="1255395">
                <a:moveTo>
                  <a:pt x="0" y="1255090"/>
                </a:moveTo>
                <a:lnTo>
                  <a:pt x="2144013" y="1255090"/>
                </a:lnTo>
                <a:lnTo>
                  <a:pt x="2144013" y="0"/>
                </a:lnTo>
                <a:lnTo>
                  <a:pt x="0" y="0"/>
                </a:lnTo>
                <a:lnTo>
                  <a:pt x="0" y="125509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707369" y="1364665"/>
            <a:ext cx="1484630" cy="1255395"/>
          </a:xfrm>
          <a:custGeom>
            <a:avLst/>
            <a:gdLst/>
            <a:ahLst/>
            <a:cxnLst/>
            <a:rect l="l" t="t" r="r" b="b"/>
            <a:pathLst>
              <a:path w="1484629" h="1255395">
                <a:moveTo>
                  <a:pt x="0" y="1255090"/>
                </a:moveTo>
                <a:lnTo>
                  <a:pt x="1484629" y="1255090"/>
                </a:lnTo>
                <a:lnTo>
                  <a:pt x="1484629" y="0"/>
                </a:lnTo>
                <a:lnTo>
                  <a:pt x="0" y="0"/>
                </a:lnTo>
                <a:lnTo>
                  <a:pt x="0" y="125509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2619819"/>
            <a:ext cx="802640" cy="251460"/>
          </a:xfrm>
          <a:custGeom>
            <a:avLst/>
            <a:gdLst/>
            <a:ahLst/>
            <a:cxnLst/>
            <a:rect l="l" t="t" r="r" b="b"/>
            <a:pathLst>
              <a:path w="802640" h="251460">
                <a:moveTo>
                  <a:pt x="0" y="251015"/>
                </a:moveTo>
                <a:lnTo>
                  <a:pt x="802424" y="251015"/>
                </a:lnTo>
                <a:lnTo>
                  <a:pt x="802424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2424" y="2619819"/>
            <a:ext cx="1437640" cy="251460"/>
          </a:xfrm>
          <a:custGeom>
            <a:avLst/>
            <a:gdLst/>
            <a:ahLst/>
            <a:cxnLst/>
            <a:rect l="l" t="t" r="r" b="b"/>
            <a:pathLst>
              <a:path w="1437639" h="251460">
                <a:moveTo>
                  <a:pt x="0" y="251015"/>
                </a:moveTo>
                <a:lnTo>
                  <a:pt x="1437640" y="251015"/>
                </a:lnTo>
                <a:lnTo>
                  <a:pt x="1437640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40152" y="2619819"/>
            <a:ext cx="1793239" cy="251460"/>
          </a:xfrm>
          <a:custGeom>
            <a:avLst/>
            <a:gdLst/>
            <a:ahLst/>
            <a:cxnLst/>
            <a:rect l="l" t="t" r="r" b="b"/>
            <a:pathLst>
              <a:path w="1793239" h="251460">
                <a:moveTo>
                  <a:pt x="0" y="251015"/>
                </a:moveTo>
                <a:lnTo>
                  <a:pt x="1792986" y="251015"/>
                </a:lnTo>
                <a:lnTo>
                  <a:pt x="1792986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33011" y="2619819"/>
            <a:ext cx="1521460" cy="251460"/>
          </a:xfrm>
          <a:custGeom>
            <a:avLst/>
            <a:gdLst/>
            <a:ahLst/>
            <a:cxnLst/>
            <a:rect l="l" t="t" r="r" b="b"/>
            <a:pathLst>
              <a:path w="1521460" h="251460">
                <a:moveTo>
                  <a:pt x="0" y="251015"/>
                </a:moveTo>
                <a:lnTo>
                  <a:pt x="1521333" y="251015"/>
                </a:lnTo>
                <a:lnTo>
                  <a:pt x="152133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54345" y="2619819"/>
            <a:ext cx="1605280" cy="251460"/>
          </a:xfrm>
          <a:custGeom>
            <a:avLst/>
            <a:gdLst/>
            <a:ahLst/>
            <a:cxnLst/>
            <a:rect l="l" t="t" r="r" b="b"/>
            <a:pathLst>
              <a:path w="1605279" h="251460">
                <a:moveTo>
                  <a:pt x="0" y="251015"/>
                </a:moveTo>
                <a:lnTo>
                  <a:pt x="1604899" y="251015"/>
                </a:lnTo>
                <a:lnTo>
                  <a:pt x="160489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59117" y="2619819"/>
            <a:ext cx="1404620" cy="251460"/>
          </a:xfrm>
          <a:custGeom>
            <a:avLst/>
            <a:gdLst/>
            <a:ahLst/>
            <a:cxnLst/>
            <a:rect l="l" t="t" r="r" b="b"/>
            <a:pathLst>
              <a:path w="1404620" h="251460">
                <a:moveTo>
                  <a:pt x="0" y="251015"/>
                </a:moveTo>
                <a:lnTo>
                  <a:pt x="1404238" y="251015"/>
                </a:lnTo>
                <a:lnTo>
                  <a:pt x="1404238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63356" y="2619819"/>
            <a:ext cx="2144395" cy="251460"/>
          </a:xfrm>
          <a:custGeom>
            <a:avLst/>
            <a:gdLst/>
            <a:ahLst/>
            <a:cxnLst/>
            <a:rect l="l" t="t" r="r" b="b"/>
            <a:pathLst>
              <a:path w="2144395" h="251460">
                <a:moveTo>
                  <a:pt x="0" y="251015"/>
                </a:moveTo>
                <a:lnTo>
                  <a:pt x="2144013" y="251015"/>
                </a:lnTo>
                <a:lnTo>
                  <a:pt x="214401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707369" y="2619819"/>
            <a:ext cx="1484630" cy="251460"/>
          </a:xfrm>
          <a:custGeom>
            <a:avLst/>
            <a:gdLst/>
            <a:ahLst/>
            <a:cxnLst/>
            <a:rect l="l" t="t" r="r" b="b"/>
            <a:pathLst>
              <a:path w="1484629" h="251460">
                <a:moveTo>
                  <a:pt x="0" y="251015"/>
                </a:moveTo>
                <a:lnTo>
                  <a:pt x="1484629" y="251015"/>
                </a:lnTo>
                <a:lnTo>
                  <a:pt x="148462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2870771"/>
            <a:ext cx="802640" cy="251460"/>
          </a:xfrm>
          <a:custGeom>
            <a:avLst/>
            <a:gdLst/>
            <a:ahLst/>
            <a:cxnLst/>
            <a:rect l="l" t="t" r="r" b="b"/>
            <a:pathLst>
              <a:path w="802640" h="251460">
                <a:moveTo>
                  <a:pt x="0" y="251015"/>
                </a:moveTo>
                <a:lnTo>
                  <a:pt x="802424" y="251015"/>
                </a:lnTo>
                <a:lnTo>
                  <a:pt x="802424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2424" y="2870771"/>
            <a:ext cx="1437640" cy="251460"/>
          </a:xfrm>
          <a:custGeom>
            <a:avLst/>
            <a:gdLst/>
            <a:ahLst/>
            <a:cxnLst/>
            <a:rect l="l" t="t" r="r" b="b"/>
            <a:pathLst>
              <a:path w="1437639" h="251460">
                <a:moveTo>
                  <a:pt x="0" y="251015"/>
                </a:moveTo>
                <a:lnTo>
                  <a:pt x="1437640" y="251015"/>
                </a:lnTo>
                <a:lnTo>
                  <a:pt x="1437640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40152" y="2870771"/>
            <a:ext cx="1793239" cy="251460"/>
          </a:xfrm>
          <a:custGeom>
            <a:avLst/>
            <a:gdLst/>
            <a:ahLst/>
            <a:cxnLst/>
            <a:rect l="l" t="t" r="r" b="b"/>
            <a:pathLst>
              <a:path w="1793239" h="251460">
                <a:moveTo>
                  <a:pt x="0" y="251015"/>
                </a:moveTo>
                <a:lnTo>
                  <a:pt x="1792986" y="251015"/>
                </a:lnTo>
                <a:lnTo>
                  <a:pt x="1792986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33011" y="2870771"/>
            <a:ext cx="1521460" cy="251460"/>
          </a:xfrm>
          <a:custGeom>
            <a:avLst/>
            <a:gdLst/>
            <a:ahLst/>
            <a:cxnLst/>
            <a:rect l="l" t="t" r="r" b="b"/>
            <a:pathLst>
              <a:path w="1521460" h="251460">
                <a:moveTo>
                  <a:pt x="0" y="251015"/>
                </a:moveTo>
                <a:lnTo>
                  <a:pt x="1521333" y="251015"/>
                </a:lnTo>
                <a:lnTo>
                  <a:pt x="152133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54345" y="2870771"/>
            <a:ext cx="1605280" cy="251460"/>
          </a:xfrm>
          <a:custGeom>
            <a:avLst/>
            <a:gdLst/>
            <a:ahLst/>
            <a:cxnLst/>
            <a:rect l="l" t="t" r="r" b="b"/>
            <a:pathLst>
              <a:path w="1605279" h="251460">
                <a:moveTo>
                  <a:pt x="0" y="251015"/>
                </a:moveTo>
                <a:lnTo>
                  <a:pt x="1604899" y="251015"/>
                </a:lnTo>
                <a:lnTo>
                  <a:pt x="160489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59117" y="2870771"/>
            <a:ext cx="1404620" cy="251460"/>
          </a:xfrm>
          <a:custGeom>
            <a:avLst/>
            <a:gdLst/>
            <a:ahLst/>
            <a:cxnLst/>
            <a:rect l="l" t="t" r="r" b="b"/>
            <a:pathLst>
              <a:path w="1404620" h="251460">
                <a:moveTo>
                  <a:pt x="0" y="251015"/>
                </a:moveTo>
                <a:lnTo>
                  <a:pt x="1404238" y="251015"/>
                </a:lnTo>
                <a:lnTo>
                  <a:pt x="1404238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63356" y="2870771"/>
            <a:ext cx="2144395" cy="251460"/>
          </a:xfrm>
          <a:custGeom>
            <a:avLst/>
            <a:gdLst/>
            <a:ahLst/>
            <a:cxnLst/>
            <a:rect l="l" t="t" r="r" b="b"/>
            <a:pathLst>
              <a:path w="2144395" h="251460">
                <a:moveTo>
                  <a:pt x="0" y="251015"/>
                </a:moveTo>
                <a:lnTo>
                  <a:pt x="2144013" y="251015"/>
                </a:lnTo>
                <a:lnTo>
                  <a:pt x="214401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707369" y="2870771"/>
            <a:ext cx="1484630" cy="251460"/>
          </a:xfrm>
          <a:custGeom>
            <a:avLst/>
            <a:gdLst/>
            <a:ahLst/>
            <a:cxnLst/>
            <a:rect l="l" t="t" r="r" b="b"/>
            <a:pathLst>
              <a:path w="1484629" h="251460">
                <a:moveTo>
                  <a:pt x="0" y="251015"/>
                </a:moveTo>
                <a:lnTo>
                  <a:pt x="1484629" y="251015"/>
                </a:lnTo>
                <a:lnTo>
                  <a:pt x="148462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3121850"/>
            <a:ext cx="802640" cy="251460"/>
          </a:xfrm>
          <a:custGeom>
            <a:avLst/>
            <a:gdLst/>
            <a:ahLst/>
            <a:cxnLst/>
            <a:rect l="l" t="t" r="r" b="b"/>
            <a:pathLst>
              <a:path w="802640" h="251460">
                <a:moveTo>
                  <a:pt x="0" y="251015"/>
                </a:moveTo>
                <a:lnTo>
                  <a:pt x="802424" y="251015"/>
                </a:lnTo>
                <a:lnTo>
                  <a:pt x="802424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2424" y="3121850"/>
            <a:ext cx="1437640" cy="251460"/>
          </a:xfrm>
          <a:custGeom>
            <a:avLst/>
            <a:gdLst/>
            <a:ahLst/>
            <a:cxnLst/>
            <a:rect l="l" t="t" r="r" b="b"/>
            <a:pathLst>
              <a:path w="1437639" h="251460">
                <a:moveTo>
                  <a:pt x="0" y="251015"/>
                </a:moveTo>
                <a:lnTo>
                  <a:pt x="1437640" y="251015"/>
                </a:lnTo>
                <a:lnTo>
                  <a:pt x="1437640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40152" y="3121850"/>
            <a:ext cx="1793239" cy="251460"/>
          </a:xfrm>
          <a:custGeom>
            <a:avLst/>
            <a:gdLst/>
            <a:ahLst/>
            <a:cxnLst/>
            <a:rect l="l" t="t" r="r" b="b"/>
            <a:pathLst>
              <a:path w="1793239" h="251460">
                <a:moveTo>
                  <a:pt x="0" y="251015"/>
                </a:moveTo>
                <a:lnTo>
                  <a:pt x="1792986" y="251015"/>
                </a:lnTo>
                <a:lnTo>
                  <a:pt x="1792986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33011" y="3121850"/>
            <a:ext cx="1521460" cy="251460"/>
          </a:xfrm>
          <a:custGeom>
            <a:avLst/>
            <a:gdLst/>
            <a:ahLst/>
            <a:cxnLst/>
            <a:rect l="l" t="t" r="r" b="b"/>
            <a:pathLst>
              <a:path w="1521460" h="251460">
                <a:moveTo>
                  <a:pt x="0" y="251015"/>
                </a:moveTo>
                <a:lnTo>
                  <a:pt x="1521333" y="251015"/>
                </a:lnTo>
                <a:lnTo>
                  <a:pt x="152133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54345" y="3121850"/>
            <a:ext cx="1605280" cy="251460"/>
          </a:xfrm>
          <a:custGeom>
            <a:avLst/>
            <a:gdLst/>
            <a:ahLst/>
            <a:cxnLst/>
            <a:rect l="l" t="t" r="r" b="b"/>
            <a:pathLst>
              <a:path w="1605279" h="251460">
                <a:moveTo>
                  <a:pt x="0" y="251015"/>
                </a:moveTo>
                <a:lnTo>
                  <a:pt x="1604899" y="251015"/>
                </a:lnTo>
                <a:lnTo>
                  <a:pt x="160489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159117" y="3121850"/>
            <a:ext cx="1404620" cy="251460"/>
          </a:xfrm>
          <a:custGeom>
            <a:avLst/>
            <a:gdLst/>
            <a:ahLst/>
            <a:cxnLst/>
            <a:rect l="l" t="t" r="r" b="b"/>
            <a:pathLst>
              <a:path w="1404620" h="251460">
                <a:moveTo>
                  <a:pt x="0" y="251015"/>
                </a:moveTo>
                <a:lnTo>
                  <a:pt x="1404238" y="251015"/>
                </a:lnTo>
                <a:lnTo>
                  <a:pt x="1404238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563356" y="3121850"/>
            <a:ext cx="2144395" cy="251460"/>
          </a:xfrm>
          <a:custGeom>
            <a:avLst/>
            <a:gdLst/>
            <a:ahLst/>
            <a:cxnLst/>
            <a:rect l="l" t="t" r="r" b="b"/>
            <a:pathLst>
              <a:path w="2144395" h="251460">
                <a:moveTo>
                  <a:pt x="0" y="251015"/>
                </a:moveTo>
                <a:lnTo>
                  <a:pt x="2144013" y="251015"/>
                </a:lnTo>
                <a:lnTo>
                  <a:pt x="214401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707369" y="3121850"/>
            <a:ext cx="1484630" cy="251460"/>
          </a:xfrm>
          <a:custGeom>
            <a:avLst/>
            <a:gdLst/>
            <a:ahLst/>
            <a:cxnLst/>
            <a:rect l="l" t="t" r="r" b="b"/>
            <a:pathLst>
              <a:path w="1484629" h="251460">
                <a:moveTo>
                  <a:pt x="0" y="251015"/>
                </a:moveTo>
                <a:lnTo>
                  <a:pt x="1484629" y="251015"/>
                </a:lnTo>
                <a:lnTo>
                  <a:pt x="148462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3372802"/>
            <a:ext cx="802640" cy="251460"/>
          </a:xfrm>
          <a:custGeom>
            <a:avLst/>
            <a:gdLst/>
            <a:ahLst/>
            <a:cxnLst/>
            <a:rect l="l" t="t" r="r" b="b"/>
            <a:pathLst>
              <a:path w="802640" h="251460">
                <a:moveTo>
                  <a:pt x="0" y="251015"/>
                </a:moveTo>
                <a:lnTo>
                  <a:pt x="802424" y="251015"/>
                </a:lnTo>
                <a:lnTo>
                  <a:pt x="802424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02424" y="3372802"/>
            <a:ext cx="1437640" cy="251460"/>
          </a:xfrm>
          <a:custGeom>
            <a:avLst/>
            <a:gdLst/>
            <a:ahLst/>
            <a:cxnLst/>
            <a:rect l="l" t="t" r="r" b="b"/>
            <a:pathLst>
              <a:path w="1437639" h="251460">
                <a:moveTo>
                  <a:pt x="0" y="251015"/>
                </a:moveTo>
                <a:lnTo>
                  <a:pt x="1437640" y="251015"/>
                </a:lnTo>
                <a:lnTo>
                  <a:pt x="1437640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40152" y="3372802"/>
            <a:ext cx="1793239" cy="251460"/>
          </a:xfrm>
          <a:custGeom>
            <a:avLst/>
            <a:gdLst/>
            <a:ahLst/>
            <a:cxnLst/>
            <a:rect l="l" t="t" r="r" b="b"/>
            <a:pathLst>
              <a:path w="1793239" h="251460">
                <a:moveTo>
                  <a:pt x="0" y="251015"/>
                </a:moveTo>
                <a:lnTo>
                  <a:pt x="1792986" y="251015"/>
                </a:lnTo>
                <a:lnTo>
                  <a:pt x="1792986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33011" y="3372802"/>
            <a:ext cx="1521460" cy="251460"/>
          </a:xfrm>
          <a:custGeom>
            <a:avLst/>
            <a:gdLst/>
            <a:ahLst/>
            <a:cxnLst/>
            <a:rect l="l" t="t" r="r" b="b"/>
            <a:pathLst>
              <a:path w="1521460" h="251460">
                <a:moveTo>
                  <a:pt x="0" y="251015"/>
                </a:moveTo>
                <a:lnTo>
                  <a:pt x="1521333" y="251015"/>
                </a:lnTo>
                <a:lnTo>
                  <a:pt x="152133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54345" y="3372802"/>
            <a:ext cx="1605280" cy="251460"/>
          </a:xfrm>
          <a:custGeom>
            <a:avLst/>
            <a:gdLst/>
            <a:ahLst/>
            <a:cxnLst/>
            <a:rect l="l" t="t" r="r" b="b"/>
            <a:pathLst>
              <a:path w="1605279" h="251460">
                <a:moveTo>
                  <a:pt x="0" y="251015"/>
                </a:moveTo>
                <a:lnTo>
                  <a:pt x="1604899" y="251015"/>
                </a:lnTo>
                <a:lnTo>
                  <a:pt x="160489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59117" y="3372802"/>
            <a:ext cx="1404620" cy="251460"/>
          </a:xfrm>
          <a:custGeom>
            <a:avLst/>
            <a:gdLst/>
            <a:ahLst/>
            <a:cxnLst/>
            <a:rect l="l" t="t" r="r" b="b"/>
            <a:pathLst>
              <a:path w="1404620" h="251460">
                <a:moveTo>
                  <a:pt x="0" y="251015"/>
                </a:moveTo>
                <a:lnTo>
                  <a:pt x="1404238" y="251015"/>
                </a:lnTo>
                <a:lnTo>
                  <a:pt x="1404238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563356" y="3372802"/>
            <a:ext cx="2144395" cy="251460"/>
          </a:xfrm>
          <a:custGeom>
            <a:avLst/>
            <a:gdLst/>
            <a:ahLst/>
            <a:cxnLst/>
            <a:rect l="l" t="t" r="r" b="b"/>
            <a:pathLst>
              <a:path w="2144395" h="251460">
                <a:moveTo>
                  <a:pt x="0" y="251015"/>
                </a:moveTo>
                <a:lnTo>
                  <a:pt x="2144013" y="251015"/>
                </a:lnTo>
                <a:lnTo>
                  <a:pt x="214401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707369" y="3372802"/>
            <a:ext cx="1484630" cy="251460"/>
          </a:xfrm>
          <a:custGeom>
            <a:avLst/>
            <a:gdLst/>
            <a:ahLst/>
            <a:cxnLst/>
            <a:rect l="l" t="t" r="r" b="b"/>
            <a:pathLst>
              <a:path w="1484629" h="251460">
                <a:moveTo>
                  <a:pt x="0" y="251015"/>
                </a:moveTo>
                <a:lnTo>
                  <a:pt x="1484629" y="251015"/>
                </a:lnTo>
                <a:lnTo>
                  <a:pt x="148462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3623881"/>
            <a:ext cx="802640" cy="251460"/>
          </a:xfrm>
          <a:custGeom>
            <a:avLst/>
            <a:gdLst/>
            <a:ahLst/>
            <a:cxnLst/>
            <a:rect l="l" t="t" r="r" b="b"/>
            <a:pathLst>
              <a:path w="802640" h="251460">
                <a:moveTo>
                  <a:pt x="0" y="251015"/>
                </a:moveTo>
                <a:lnTo>
                  <a:pt x="802424" y="251015"/>
                </a:lnTo>
                <a:lnTo>
                  <a:pt x="802424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02424" y="3623881"/>
            <a:ext cx="1437640" cy="251460"/>
          </a:xfrm>
          <a:custGeom>
            <a:avLst/>
            <a:gdLst/>
            <a:ahLst/>
            <a:cxnLst/>
            <a:rect l="l" t="t" r="r" b="b"/>
            <a:pathLst>
              <a:path w="1437639" h="251460">
                <a:moveTo>
                  <a:pt x="0" y="251015"/>
                </a:moveTo>
                <a:lnTo>
                  <a:pt x="1437640" y="251015"/>
                </a:lnTo>
                <a:lnTo>
                  <a:pt x="1437640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40152" y="3623881"/>
            <a:ext cx="1793239" cy="251460"/>
          </a:xfrm>
          <a:custGeom>
            <a:avLst/>
            <a:gdLst/>
            <a:ahLst/>
            <a:cxnLst/>
            <a:rect l="l" t="t" r="r" b="b"/>
            <a:pathLst>
              <a:path w="1793239" h="251460">
                <a:moveTo>
                  <a:pt x="0" y="251015"/>
                </a:moveTo>
                <a:lnTo>
                  <a:pt x="1792986" y="251015"/>
                </a:lnTo>
                <a:lnTo>
                  <a:pt x="1792986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33011" y="3623881"/>
            <a:ext cx="1521460" cy="251460"/>
          </a:xfrm>
          <a:custGeom>
            <a:avLst/>
            <a:gdLst/>
            <a:ahLst/>
            <a:cxnLst/>
            <a:rect l="l" t="t" r="r" b="b"/>
            <a:pathLst>
              <a:path w="1521460" h="251460">
                <a:moveTo>
                  <a:pt x="0" y="251015"/>
                </a:moveTo>
                <a:lnTo>
                  <a:pt x="1521333" y="251015"/>
                </a:lnTo>
                <a:lnTo>
                  <a:pt x="152133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54345" y="3623881"/>
            <a:ext cx="1605280" cy="251460"/>
          </a:xfrm>
          <a:custGeom>
            <a:avLst/>
            <a:gdLst/>
            <a:ahLst/>
            <a:cxnLst/>
            <a:rect l="l" t="t" r="r" b="b"/>
            <a:pathLst>
              <a:path w="1605279" h="251460">
                <a:moveTo>
                  <a:pt x="0" y="251015"/>
                </a:moveTo>
                <a:lnTo>
                  <a:pt x="1604899" y="251015"/>
                </a:lnTo>
                <a:lnTo>
                  <a:pt x="160489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159117" y="3623881"/>
            <a:ext cx="1404620" cy="251460"/>
          </a:xfrm>
          <a:custGeom>
            <a:avLst/>
            <a:gdLst/>
            <a:ahLst/>
            <a:cxnLst/>
            <a:rect l="l" t="t" r="r" b="b"/>
            <a:pathLst>
              <a:path w="1404620" h="251460">
                <a:moveTo>
                  <a:pt x="0" y="251015"/>
                </a:moveTo>
                <a:lnTo>
                  <a:pt x="1404238" y="251015"/>
                </a:lnTo>
                <a:lnTo>
                  <a:pt x="1404238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563356" y="3623881"/>
            <a:ext cx="2144395" cy="251460"/>
          </a:xfrm>
          <a:custGeom>
            <a:avLst/>
            <a:gdLst/>
            <a:ahLst/>
            <a:cxnLst/>
            <a:rect l="l" t="t" r="r" b="b"/>
            <a:pathLst>
              <a:path w="2144395" h="251460">
                <a:moveTo>
                  <a:pt x="0" y="251015"/>
                </a:moveTo>
                <a:lnTo>
                  <a:pt x="2144013" y="251015"/>
                </a:lnTo>
                <a:lnTo>
                  <a:pt x="214401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707369" y="3623881"/>
            <a:ext cx="1484630" cy="251460"/>
          </a:xfrm>
          <a:custGeom>
            <a:avLst/>
            <a:gdLst/>
            <a:ahLst/>
            <a:cxnLst/>
            <a:rect l="l" t="t" r="r" b="b"/>
            <a:pathLst>
              <a:path w="1484629" h="251460">
                <a:moveTo>
                  <a:pt x="0" y="251015"/>
                </a:moveTo>
                <a:lnTo>
                  <a:pt x="1484629" y="251015"/>
                </a:lnTo>
                <a:lnTo>
                  <a:pt x="148462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02424" y="1358391"/>
            <a:ext cx="0" cy="2522855"/>
          </a:xfrm>
          <a:custGeom>
            <a:avLst/>
            <a:gdLst/>
            <a:ahLst/>
            <a:cxnLst/>
            <a:rect l="l" t="t" r="r" b="b"/>
            <a:pathLst>
              <a:path h="2522854">
                <a:moveTo>
                  <a:pt x="0" y="0"/>
                </a:moveTo>
                <a:lnTo>
                  <a:pt x="0" y="252285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240152" y="1358391"/>
            <a:ext cx="0" cy="2522855"/>
          </a:xfrm>
          <a:custGeom>
            <a:avLst/>
            <a:gdLst/>
            <a:ahLst/>
            <a:cxnLst/>
            <a:rect l="l" t="t" r="r" b="b"/>
            <a:pathLst>
              <a:path h="2522854">
                <a:moveTo>
                  <a:pt x="0" y="0"/>
                </a:moveTo>
                <a:lnTo>
                  <a:pt x="0" y="252285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33011" y="1358391"/>
            <a:ext cx="0" cy="2522855"/>
          </a:xfrm>
          <a:custGeom>
            <a:avLst/>
            <a:gdLst/>
            <a:ahLst/>
            <a:cxnLst/>
            <a:rect l="l" t="t" r="r" b="b"/>
            <a:pathLst>
              <a:path h="2522854">
                <a:moveTo>
                  <a:pt x="0" y="0"/>
                </a:moveTo>
                <a:lnTo>
                  <a:pt x="0" y="252285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554345" y="1358391"/>
            <a:ext cx="0" cy="2522855"/>
          </a:xfrm>
          <a:custGeom>
            <a:avLst/>
            <a:gdLst/>
            <a:ahLst/>
            <a:cxnLst/>
            <a:rect l="l" t="t" r="r" b="b"/>
            <a:pathLst>
              <a:path h="2522854">
                <a:moveTo>
                  <a:pt x="0" y="0"/>
                </a:moveTo>
                <a:lnTo>
                  <a:pt x="0" y="252285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159117" y="1358391"/>
            <a:ext cx="0" cy="2522855"/>
          </a:xfrm>
          <a:custGeom>
            <a:avLst/>
            <a:gdLst/>
            <a:ahLst/>
            <a:cxnLst/>
            <a:rect l="l" t="t" r="r" b="b"/>
            <a:pathLst>
              <a:path h="2522854">
                <a:moveTo>
                  <a:pt x="0" y="0"/>
                </a:moveTo>
                <a:lnTo>
                  <a:pt x="0" y="252285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563356" y="1358391"/>
            <a:ext cx="0" cy="2522855"/>
          </a:xfrm>
          <a:custGeom>
            <a:avLst/>
            <a:gdLst/>
            <a:ahLst/>
            <a:cxnLst/>
            <a:rect l="l" t="t" r="r" b="b"/>
            <a:pathLst>
              <a:path h="2522854">
                <a:moveTo>
                  <a:pt x="0" y="0"/>
                </a:moveTo>
                <a:lnTo>
                  <a:pt x="0" y="252285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707369" y="1358391"/>
            <a:ext cx="0" cy="2522855"/>
          </a:xfrm>
          <a:custGeom>
            <a:avLst/>
            <a:gdLst/>
            <a:ahLst/>
            <a:cxnLst/>
            <a:rect l="l" t="t" r="r" b="b"/>
            <a:pathLst>
              <a:path h="2522854">
                <a:moveTo>
                  <a:pt x="0" y="0"/>
                </a:moveTo>
                <a:lnTo>
                  <a:pt x="0" y="252285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0" y="261975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0" y="287083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3121786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337286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0" y="3623817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0" y="1358391"/>
            <a:ext cx="0" cy="2522855"/>
          </a:xfrm>
          <a:custGeom>
            <a:avLst/>
            <a:gdLst/>
            <a:ahLst/>
            <a:cxnLst/>
            <a:rect l="l" t="t" r="r" b="b"/>
            <a:pathLst>
              <a:path h="2522854">
                <a:moveTo>
                  <a:pt x="0" y="0"/>
                </a:moveTo>
                <a:lnTo>
                  <a:pt x="0" y="252285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0" y="13647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0" y="3874896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19225" y="1744040"/>
            <a:ext cx="921054" cy="280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18285" y="1973326"/>
            <a:ext cx="691464" cy="280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611501" y="1630121"/>
            <a:ext cx="1192377" cy="280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408808" y="1859026"/>
            <a:ext cx="1583308" cy="280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984880" y="2087626"/>
            <a:ext cx="402335" cy="280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142485" y="1744040"/>
            <a:ext cx="1412493" cy="280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224782" y="1973326"/>
            <a:ext cx="1225994" cy="280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576570" y="1859026"/>
            <a:ext cx="1583181" cy="2804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188454" y="1744040"/>
            <a:ext cx="1376426" cy="2807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572502" y="1973326"/>
            <a:ext cx="694944" cy="2804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603615" y="1744040"/>
            <a:ext cx="2104008" cy="2807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963279" y="1973326"/>
            <a:ext cx="1437004" cy="2804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937747" y="1744040"/>
            <a:ext cx="1161986" cy="2807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739628" y="1973326"/>
            <a:ext cx="1452372" cy="2804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2496" y="2600198"/>
            <a:ext cx="649224" cy="2804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71294" y="2600198"/>
            <a:ext cx="198119" cy="2804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085464" y="2600198"/>
            <a:ext cx="201167" cy="2804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744465" y="2600198"/>
            <a:ext cx="198120" cy="2804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811769" y="2600198"/>
            <a:ext cx="198120" cy="2804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585070" y="2600198"/>
            <a:ext cx="204216" cy="2804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1404092" y="2600198"/>
            <a:ext cx="204216" cy="2804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2496" y="2852927"/>
            <a:ext cx="485775" cy="28041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085464" y="2851404"/>
            <a:ext cx="204215" cy="2804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742941" y="2851404"/>
            <a:ext cx="204215" cy="2804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305422" y="2600198"/>
            <a:ext cx="204216" cy="53162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9586594" y="2851404"/>
            <a:ext cx="198120" cy="2804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1405616" y="2851404"/>
            <a:ext cx="198120" cy="2804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2496" y="3101924"/>
            <a:ext cx="596265" cy="28072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469771" y="2851404"/>
            <a:ext cx="204215" cy="53124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742941" y="3101924"/>
            <a:ext cx="201167" cy="2807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306946" y="3101924"/>
            <a:ext cx="198120" cy="2807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810245" y="2851404"/>
            <a:ext cx="204216" cy="53124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496" y="3353434"/>
            <a:ext cx="541020" cy="28041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811769" y="3353434"/>
            <a:ext cx="198120" cy="2804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585070" y="3101924"/>
            <a:ext cx="204216" cy="53192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1404092" y="3101924"/>
            <a:ext cx="204216" cy="53192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2496" y="3604514"/>
            <a:ext cx="601675" cy="2804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471294" y="3353434"/>
            <a:ext cx="198119" cy="53149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085464" y="3101924"/>
            <a:ext cx="201167" cy="78300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742941" y="3353434"/>
            <a:ext cx="204215" cy="53149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305422" y="3353434"/>
            <a:ext cx="204216" cy="53149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810245" y="3604514"/>
            <a:ext cx="204216" cy="28041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586594" y="3604514"/>
            <a:ext cx="198120" cy="2804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1405616" y="3604514"/>
            <a:ext cx="198120" cy="2804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Title 111">
            <a:extLst>
              <a:ext uri="{FF2B5EF4-FFF2-40B4-BE49-F238E27FC236}">
                <a16:creationId xmlns:a16="http://schemas.microsoft.com/office/drawing/2014/main" id="{578BDF46-9627-2545-9841-16C7FC5B1A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Хватит 2 компоненты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CAC67A2-5209-6641-9E2E-EC7AE2CA5CDF}"/>
              </a:ext>
            </a:extLst>
          </p:cNvPr>
          <p:cNvSpPr txBox="1"/>
          <p:nvPr/>
        </p:nvSpPr>
        <p:spPr>
          <a:xfrm>
            <a:off x="4726233" y="6304047"/>
            <a:ext cx="26323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Ошибок уже мало!</a:t>
            </a:r>
          </a:p>
        </p:txBody>
      </p:sp>
    </p:spTree>
    <p:extLst>
      <p:ext uri="{BB962C8B-B14F-4D97-AF65-F5344CB8AC3E}">
        <p14:creationId xmlns:p14="http://schemas.microsoft.com/office/powerpoint/2010/main" val="31518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5610-D774-B245-907D-7CDDFDAD14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Метод главных компонент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A6E9D-F1E9-2744-9FA2-10B9EB05C0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2"/>
            <a:ext cx="11198860" cy="5415687"/>
          </a:xfrm>
        </p:spPr>
        <p:txBody>
          <a:bodyPr/>
          <a:lstStyle/>
          <a:p>
            <a:r>
              <a:rPr lang="ru-RU" dirty="0"/>
              <a:t>Также известен как </a:t>
            </a:r>
            <a:r>
              <a:rPr lang="en-US" dirty="0"/>
              <a:t>PCA (Principal Component Analysis)</a:t>
            </a:r>
            <a:endParaRPr lang="ru-RU" dirty="0"/>
          </a:p>
          <a:p>
            <a:endParaRPr lang="ru-RU" dirty="0"/>
          </a:p>
          <a:p>
            <a:r>
              <a:rPr lang="ru-RU" b="1" dirty="0"/>
              <a:t>Идея:</a:t>
            </a:r>
            <a:r>
              <a:rPr lang="ru-RU" dirty="0"/>
              <a:t> найдем для наших данных новые </a:t>
            </a:r>
            <a:r>
              <a:rPr lang="ru-RU" u="sng" dirty="0"/>
              <a:t>оси координат</a:t>
            </a:r>
            <a:r>
              <a:rPr lang="ru-RU" dirty="0"/>
              <a:t>, которые лучше объясняют эти данные!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1A53E7-E871-A84A-97DF-AF494C17396C}"/>
              </a:ext>
            </a:extLst>
          </p:cNvPr>
          <p:cNvSpPr/>
          <p:nvPr/>
        </p:nvSpPr>
        <p:spPr>
          <a:xfrm>
            <a:off x="5351812" y="6428600"/>
            <a:ext cx="66303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hlinkClick r:id="rId2"/>
              </a:rPr>
              <a:t>https://jakevdp.github.io/PythonDataScienceHandbook/05.09-principal-component-analysis.html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82260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9A31D-2F81-6A41-A076-863738E1A4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Заметили подвох?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62E98FE-3442-0441-85EA-35E98387D1A7}"/>
              </a:ext>
            </a:extLst>
          </p:cNvPr>
          <p:cNvSpPr/>
          <p:nvPr/>
        </p:nvSpPr>
        <p:spPr>
          <a:xfrm>
            <a:off x="0" y="2265553"/>
            <a:ext cx="802640" cy="1255395"/>
          </a:xfrm>
          <a:custGeom>
            <a:avLst/>
            <a:gdLst/>
            <a:ahLst/>
            <a:cxnLst/>
            <a:rect l="l" t="t" r="r" b="b"/>
            <a:pathLst>
              <a:path w="802640" h="1255395">
                <a:moveTo>
                  <a:pt x="0" y="1255090"/>
                </a:moveTo>
                <a:lnTo>
                  <a:pt x="802424" y="1255090"/>
                </a:lnTo>
                <a:lnTo>
                  <a:pt x="802424" y="0"/>
                </a:lnTo>
                <a:lnTo>
                  <a:pt x="0" y="0"/>
                </a:lnTo>
                <a:lnTo>
                  <a:pt x="0" y="125509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5F7407E-FD2F-AD4E-953B-87B31D05A38D}"/>
              </a:ext>
            </a:extLst>
          </p:cNvPr>
          <p:cNvSpPr/>
          <p:nvPr/>
        </p:nvSpPr>
        <p:spPr>
          <a:xfrm>
            <a:off x="802424" y="2265553"/>
            <a:ext cx="1437640" cy="1255395"/>
          </a:xfrm>
          <a:custGeom>
            <a:avLst/>
            <a:gdLst/>
            <a:ahLst/>
            <a:cxnLst/>
            <a:rect l="l" t="t" r="r" b="b"/>
            <a:pathLst>
              <a:path w="1437639" h="1255395">
                <a:moveTo>
                  <a:pt x="0" y="1255090"/>
                </a:moveTo>
                <a:lnTo>
                  <a:pt x="1437640" y="1255090"/>
                </a:lnTo>
                <a:lnTo>
                  <a:pt x="1437640" y="0"/>
                </a:lnTo>
                <a:lnTo>
                  <a:pt x="0" y="0"/>
                </a:lnTo>
                <a:lnTo>
                  <a:pt x="0" y="125509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356A0C4-B658-6340-9D03-9D857958EBD9}"/>
              </a:ext>
            </a:extLst>
          </p:cNvPr>
          <p:cNvSpPr/>
          <p:nvPr/>
        </p:nvSpPr>
        <p:spPr>
          <a:xfrm>
            <a:off x="2240152" y="2265553"/>
            <a:ext cx="1793239" cy="1255395"/>
          </a:xfrm>
          <a:custGeom>
            <a:avLst/>
            <a:gdLst/>
            <a:ahLst/>
            <a:cxnLst/>
            <a:rect l="l" t="t" r="r" b="b"/>
            <a:pathLst>
              <a:path w="1793239" h="1255395">
                <a:moveTo>
                  <a:pt x="0" y="1255090"/>
                </a:moveTo>
                <a:lnTo>
                  <a:pt x="1792986" y="1255090"/>
                </a:lnTo>
                <a:lnTo>
                  <a:pt x="1792986" y="0"/>
                </a:lnTo>
                <a:lnTo>
                  <a:pt x="0" y="0"/>
                </a:lnTo>
                <a:lnTo>
                  <a:pt x="0" y="125509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E88BA78-167B-1447-9BEA-EF79BBA8913C}"/>
              </a:ext>
            </a:extLst>
          </p:cNvPr>
          <p:cNvSpPr/>
          <p:nvPr/>
        </p:nvSpPr>
        <p:spPr>
          <a:xfrm>
            <a:off x="4033011" y="2265553"/>
            <a:ext cx="1521460" cy="1255395"/>
          </a:xfrm>
          <a:custGeom>
            <a:avLst/>
            <a:gdLst/>
            <a:ahLst/>
            <a:cxnLst/>
            <a:rect l="l" t="t" r="r" b="b"/>
            <a:pathLst>
              <a:path w="1521460" h="1255395">
                <a:moveTo>
                  <a:pt x="0" y="1255090"/>
                </a:moveTo>
                <a:lnTo>
                  <a:pt x="1521333" y="1255090"/>
                </a:lnTo>
                <a:lnTo>
                  <a:pt x="1521333" y="0"/>
                </a:lnTo>
                <a:lnTo>
                  <a:pt x="0" y="0"/>
                </a:lnTo>
                <a:lnTo>
                  <a:pt x="0" y="125509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4E4C523-89A4-2B4B-BC8E-BFB6E00A08A9}"/>
              </a:ext>
            </a:extLst>
          </p:cNvPr>
          <p:cNvSpPr/>
          <p:nvPr/>
        </p:nvSpPr>
        <p:spPr>
          <a:xfrm>
            <a:off x="5554345" y="2265553"/>
            <a:ext cx="1605280" cy="1255395"/>
          </a:xfrm>
          <a:custGeom>
            <a:avLst/>
            <a:gdLst/>
            <a:ahLst/>
            <a:cxnLst/>
            <a:rect l="l" t="t" r="r" b="b"/>
            <a:pathLst>
              <a:path w="1605279" h="1255395">
                <a:moveTo>
                  <a:pt x="0" y="1255090"/>
                </a:moveTo>
                <a:lnTo>
                  <a:pt x="1604899" y="1255090"/>
                </a:lnTo>
                <a:lnTo>
                  <a:pt x="1604899" y="0"/>
                </a:lnTo>
                <a:lnTo>
                  <a:pt x="0" y="0"/>
                </a:lnTo>
                <a:lnTo>
                  <a:pt x="0" y="125509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F8A434AB-9BE6-0843-93CA-A1B5F006600A}"/>
              </a:ext>
            </a:extLst>
          </p:cNvPr>
          <p:cNvSpPr/>
          <p:nvPr/>
        </p:nvSpPr>
        <p:spPr>
          <a:xfrm>
            <a:off x="7159117" y="2265553"/>
            <a:ext cx="1404620" cy="1255395"/>
          </a:xfrm>
          <a:custGeom>
            <a:avLst/>
            <a:gdLst/>
            <a:ahLst/>
            <a:cxnLst/>
            <a:rect l="l" t="t" r="r" b="b"/>
            <a:pathLst>
              <a:path w="1404620" h="1255395">
                <a:moveTo>
                  <a:pt x="0" y="1255090"/>
                </a:moveTo>
                <a:lnTo>
                  <a:pt x="1404238" y="1255090"/>
                </a:lnTo>
                <a:lnTo>
                  <a:pt x="1404238" y="0"/>
                </a:lnTo>
                <a:lnTo>
                  <a:pt x="0" y="0"/>
                </a:lnTo>
                <a:lnTo>
                  <a:pt x="0" y="125509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3898372D-40B1-3340-B34E-DBD74761B0DC}"/>
              </a:ext>
            </a:extLst>
          </p:cNvPr>
          <p:cNvSpPr/>
          <p:nvPr/>
        </p:nvSpPr>
        <p:spPr>
          <a:xfrm>
            <a:off x="8563356" y="2265553"/>
            <a:ext cx="2144395" cy="1255395"/>
          </a:xfrm>
          <a:custGeom>
            <a:avLst/>
            <a:gdLst/>
            <a:ahLst/>
            <a:cxnLst/>
            <a:rect l="l" t="t" r="r" b="b"/>
            <a:pathLst>
              <a:path w="2144395" h="1255395">
                <a:moveTo>
                  <a:pt x="0" y="1255090"/>
                </a:moveTo>
                <a:lnTo>
                  <a:pt x="2144013" y="1255090"/>
                </a:lnTo>
                <a:lnTo>
                  <a:pt x="2144013" y="0"/>
                </a:lnTo>
                <a:lnTo>
                  <a:pt x="0" y="0"/>
                </a:lnTo>
                <a:lnTo>
                  <a:pt x="0" y="125509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E1E8ED3-C171-5A44-8183-8C0AA4D8CF32}"/>
              </a:ext>
            </a:extLst>
          </p:cNvPr>
          <p:cNvSpPr/>
          <p:nvPr/>
        </p:nvSpPr>
        <p:spPr>
          <a:xfrm>
            <a:off x="10707369" y="2265553"/>
            <a:ext cx="1484630" cy="1255395"/>
          </a:xfrm>
          <a:custGeom>
            <a:avLst/>
            <a:gdLst/>
            <a:ahLst/>
            <a:cxnLst/>
            <a:rect l="l" t="t" r="r" b="b"/>
            <a:pathLst>
              <a:path w="1484629" h="1255395">
                <a:moveTo>
                  <a:pt x="0" y="1255090"/>
                </a:moveTo>
                <a:lnTo>
                  <a:pt x="1484629" y="1255090"/>
                </a:lnTo>
                <a:lnTo>
                  <a:pt x="1484629" y="0"/>
                </a:lnTo>
                <a:lnTo>
                  <a:pt x="0" y="0"/>
                </a:lnTo>
                <a:lnTo>
                  <a:pt x="0" y="125509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EF705BDE-127E-264B-AB9B-9A10B2103723}"/>
              </a:ext>
            </a:extLst>
          </p:cNvPr>
          <p:cNvSpPr/>
          <p:nvPr/>
        </p:nvSpPr>
        <p:spPr>
          <a:xfrm>
            <a:off x="0" y="3520580"/>
            <a:ext cx="802640" cy="251460"/>
          </a:xfrm>
          <a:custGeom>
            <a:avLst/>
            <a:gdLst/>
            <a:ahLst/>
            <a:cxnLst/>
            <a:rect l="l" t="t" r="r" b="b"/>
            <a:pathLst>
              <a:path w="802640" h="251460">
                <a:moveTo>
                  <a:pt x="0" y="251015"/>
                </a:moveTo>
                <a:lnTo>
                  <a:pt x="802424" y="251015"/>
                </a:lnTo>
                <a:lnTo>
                  <a:pt x="802424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6A571DE5-C953-E644-AD5B-0E91C6067AE4}"/>
              </a:ext>
            </a:extLst>
          </p:cNvPr>
          <p:cNvSpPr/>
          <p:nvPr/>
        </p:nvSpPr>
        <p:spPr>
          <a:xfrm>
            <a:off x="802424" y="3520580"/>
            <a:ext cx="1437640" cy="251460"/>
          </a:xfrm>
          <a:custGeom>
            <a:avLst/>
            <a:gdLst/>
            <a:ahLst/>
            <a:cxnLst/>
            <a:rect l="l" t="t" r="r" b="b"/>
            <a:pathLst>
              <a:path w="1437639" h="251460">
                <a:moveTo>
                  <a:pt x="0" y="251015"/>
                </a:moveTo>
                <a:lnTo>
                  <a:pt x="1437640" y="251015"/>
                </a:lnTo>
                <a:lnTo>
                  <a:pt x="1437640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8DEC025-82E6-7E42-A772-34289C4FAD21}"/>
              </a:ext>
            </a:extLst>
          </p:cNvPr>
          <p:cNvSpPr/>
          <p:nvPr/>
        </p:nvSpPr>
        <p:spPr>
          <a:xfrm>
            <a:off x="2240152" y="3520580"/>
            <a:ext cx="1793239" cy="251460"/>
          </a:xfrm>
          <a:custGeom>
            <a:avLst/>
            <a:gdLst/>
            <a:ahLst/>
            <a:cxnLst/>
            <a:rect l="l" t="t" r="r" b="b"/>
            <a:pathLst>
              <a:path w="1793239" h="251460">
                <a:moveTo>
                  <a:pt x="0" y="251015"/>
                </a:moveTo>
                <a:lnTo>
                  <a:pt x="1792986" y="251015"/>
                </a:lnTo>
                <a:lnTo>
                  <a:pt x="1792986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7319AD5D-4A8C-C048-8ED3-7AB0B21AB936}"/>
              </a:ext>
            </a:extLst>
          </p:cNvPr>
          <p:cNvSpPr/>
          <p:nvPr/>
        </p:nvSpPr>
        <p:spPr>
          <a:xfrm>
            <a:off x="4033011" y="3520580"/>
            <a:ext cx="1521460" cy="251460"/>
          </a:xfrm>
          <a:custGeom>
            <a:avLst/>
            <a:gdLst/>
            <a:ahLst/>
            <a:cxnLst/>
            <a:rect l="l" t="t" r="r" b="b"/>
            <a:pathLst>
              <a:path w="1521460" h="251460">
                <a:moveTo>
                  <a:pt x="0" y="251015"/>
                </a:moveTo>
                <a:lnTo>
                  <a:pt x="1521333" y="251015"/>
                </a:lnTo>
                <a:lnTo>
                  <a:pt x="152133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365E6420-1C35-E647-85DE-E59B945A770D}"/>
              </a:ext>
            </a:extLst>
          </p:cNvPr>
          <p:cNvSpPr/>
          <p:nvPr/>
        </p:nvSpPr>
        <p:spPr>
          <a:xfrm>
            <a:off x="5554345" y="3520580"/>
            <a:ext cx="1605280" cy="251460"/>
          </a:xfrm>
          <a:custGeom>
            <a:avLst/>
            <a:gdLst/>
            <a:ahLst/>
            <a:cxnLst/>
            <a:rect l="l" t="t" r="r" b="b"/>
            <a:pathLst>
              <a:path w="1605279" h="251460">
                <a:moveTo>
                  <a:pt x="0" y="251015"/>
                </a:moveTo>
                <a:lnTo>
                  <a:pt x="1604899" y="251015"/>
                </a:lnTo>
                <a:lnTo>
                  <a:pt x="160489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B0E33412-7435-D34F-B853-45C8E7E185C4}"/>
              </a:ext>
            </a:extLst>
          </p:cNvPr>
          <p:cNvSpPr/>
          <p:nvPr/>
        </p:nvSpPr>
        <p:spPr>
          <a:xfrm>
            <a:off x="7159117" y="3520580"/>
            <a:ext cx="1404620" cy="251460"/>
          </a:xfrm>
          <a:custGeom>
            <a:avLst/>
            <a:gdLst/>
            <a:ahLst/>
            <a:cxnLst/>
            <a:rect l="l" t="t" r="r" b="b"/>
            <a:pathLst>
              <a:path w="1404620" h="251460">
                <a:moveTo>
                  <a:pt x="0" y="251015"/>
                </a:moveTo>
                <a:lnTo>
                  <a:pt x="1404238" y="251015"/>
                </a:lnTo>
                <a:lnTo>
                  <a:pt x="1404238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11F90A1A-A7C9-5A40-B750-6BDB54CD9D35}"/>
              </a:ext>
            </a:extLst>
          </p:cNvPr>
          <p:cNvSpPr/>
          <p:nvPr/>
        </p:nvSpPr>
        <p:spPr>
          <a:xfrm>
            <a:off x="8563356" y="3520580"/>
            <a:ext cx="2144395" cy="251460"/>
          </a:xfrm>
          <a:custGeom>
            <a:avLst/>
            <a:gdLst/>
            <a:ahLst/>
            <a:cxnLst/>
            <a:rect l="l" t="t" r="r" b="b"/>
            <a:pathLst>
              <a:path w="2144395" h="251460">
                <a:moveTo>
                  <a:pt x="0" y="251015"/>
                </a:moveTo>
                <a:lnTo>
                  <a:pt x="2144013" y="251015"/>
                </a:lnTo>
                <a:lnTo>
                  <a:pt x="214401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CEA99768-DF5D-5C43-B70C-5AE84602B160}"/>
              </a:ext>
            </a:extLst>
          </p:cNvPr>
          <p:cNvSpPr/>
          <p:nvPr/>
        </p:nvSpPr>
        <p:spPr>
          <a:xfrm>
            <a:off x="10707369" y="3520580"/>
            <a:ext cx="1484630" cy="251460"/>
          </a:xfrm>
          <a:custGeom>
            <a:avLst/>
            <a:gdLst/>
            <a:ahLst/>
            <a:cxnLst/>
            <a:rect l="l" t="t" r="r" b="b"/>
            <a:pathLst>
              <a:path w="1484629" h="251460">
                <a:moveTo>
                  <a:pt x="0" y="251015"/>
                </a:moveTo>
                <a:lnTo>
                  <a:pt x="1484629" y="251015"/>
                </a:lnTo>
                <a:lnTo>
                  <a:pt x="148462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3910BF53-75D1-AA40-A946-9976C7A011EB}"/>
              </a:ext>
            </a:extLst>
          </p:cNvPr>
          <p:cNvSpPr/>
          <p:nvPr/>
        </p:nvSpPr>
        <p:spPr>
          <a:xfrm>
            <a:off x="0" y="3771659"/>
            <a:ext cx="802640" cy="251460"/>
          </a:xfrm>
          <a:custGeom>
            <a:avLst/>
            <a:gdLst/>
            <a:ahLst/>
            <a:cxnLst/>
            <a:rect l="l" t="t" r="r" b="b"/>
            <a:pathLst>
              <a:path w="802640" h="251460">
                <a:moveTo>
                  <a:pt x="0" y="251015"/>
                </a:moveTo>
                <a:lnTo>
                  <a:pt x="802424" y="251015"/>
                </a:lnTo>
                <a:lnTo>
                  <a:pt x="802424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943F9D1C-C6E3-B445-AADF-4097605C7845}"/>
              </a:ext>
            </a:extLst>
          </p:cNvPr>
          <p:cNvSpPr/>
          <p:nvPr/>
        </p:nvSpPr>
        <p:spPr>
          <a:xfrm>
            <a:off x="802424" y="3771659"/>
            <a:ext cx="1437640" cy="251460"/>
          </a:xfrm>
          <a:custGeom>
            <a:avLst/>
            <a:gdLst/>
            <a:ahLst/>
            <a:cxnLst/>
            <a:rect l="l" t="t" r="r" b="b"/>
            <a:pathLst>
              <a:path w="1437639" h="251460">
                <a:moveTo>
                  <a:pt x="0" y="251015"/>
                </a:moveTo>
                <a:lnTo>
                  <a:pt x="1437640" y="251015"/>
                </a:lnTo>
                <a:lnTo>
                  <a:pt x="1437640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3C3FD30E-7082-A24D-8CCE-7F3C9EF3C6DF}"/>
              </a:ext>
            </a:extLst>
          </p:cNvPr>
          <p:cNvSpPr/>
          <p:nvPr/>
        </p:nvSpPr>
        <p:spPr>
          <a:xfrm>
            <a:off x="2240152" y="3771659"/>
            <a:ext cx="1793239" cy="251460"/>
          </a:xfrm>
          <a:custGeom>
            <a:avLst/>
            <a:gdLst/>
            <a:ahLst/>
            <a:cxnLst/>
            <a:rect l="l" t="t" r="r" b="b"/>
            <a:pathLst>
              <a:path w="1793239" h="251460">
                <a:moveTo>
                  <a:pt x="0" y="251015"/>
                </a:moveTo>
                <a:lnTo>
                  <a:pt x="1792986" y="251015"/>
                </a:lnTo>
                <a:lnTo>
                  <a:pt x="1792986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356E9A9B-D2B1-7144-A037-BDAFAA0D03E0}"/>
              </a:ext>
            </a:extLst>
          </p:cNvPr>
          <p:cNvSpPr/>
          <p:nvPr/>
        </p:nvSpPr>
        <p:spPr>
          <a:xfrm>
            <a:off x="4033011" y="3771659"/>
            <a:ext cx="1521460" cy="251460"/>
          </a:xfrm>
          <a:custGeom>
            <a:avLst/>
            <a:gdLst/>
            <a:ahLst/>
            <a:cxnLst/>
            <a:rect l="l" t="t" r="r" b="b"/>
            <a:pathLst>
              <a:path w="1521460" h="251460">
                <a:moveTo>
                  <a:pt x="0" y="251015"/>
                </a:moveTo>
                <a:lnTo>
                  <a:pt x="1521333" y="251015"/>
                </a:lnTo>
                <a:lnTo>
                  <a:pt x="152133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871CC2C9-4554-7049-89B9-8CD236144E22}"/>
              </a:ext>
            </a:extLst>
          </p:cNvPr>
          <p:cNvSpPr/>
          <p:nvPr/>
        </p:nvSpPr>
        <p:spPr>
          <a:xfrm>
            <a:off x="5554345" y="3771659"/>
            <a:ext cx="1605280" cy="251460"/>
          </a:xfrm>
          <a:custGeom>
            <a:avLst/>
            <a:gdLst/>
            <a:ahLst/>
            <a:cxnLst/>
            <a:rect l="l" t="t" r="r" b="b"/>
            <a:pathLst>
              <a:path w="1605279" h="251460">
                <a:moveTo>
                  <a:pt x="0" y="251015"/>
                </a:moveTo>
                <a:lnTo>
                  <a:pt x="1604899" y="251015"/>
                </a:lnTo>
                <a:lnTo>
                  <a:pt x="160489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041A3BEB-8E40-E44C-B1D6-5537027BD63B}"/>
              </a:ext>
            </a:extLst>
          </p:cNvPr>
          <p:cNvSpPr/>
          <p:nvPr/>
        </p:nvSpPr>
        <p:spPr>
          <a:xfrm>
            <a:off x="7159117" y="3771659"/>
            <a:ext cx="1404620" cy="251460"/>
          </a:xfrm>
          <a:custGeom>
            <a:avLst/>
            <a:gdLst/>
            <a:ahLst/>
            <a:cxnLst/>
            <a:rect l="l" t="t" r="r" b="b"/>
            <a:pathLst>
              <a:path w="1404620" h="251460">
                <a:moveTo>
                  <a:pt x="0" y="251015"/>
                </a:moveTo>
                <a:lnTo>
                  <a:pt x="1404238" y="251015"/>
                </a:lnTo>
                <a:lnTo>
                  <a:pt x="1404238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58187738-ADBC-4D43-8272-B0418D58DD3E}"/>
              </a:ext>
            </a:extLst>
          </p:cNvPr>
          <p:cNvSpPr/>
          <p:nvPr/>
        </p:nvSpPr>
        <p:spPr>
          <a:xfrm>
            <a:off x="8563356" y="3771659"/>
            <a:ext cx="2144395" cy="251460"/>
          </a:xfrm>
          <a:custGeom>
            <a:avLst/>
            <a:gdLst/>
            <a:ahLst/>
            <a:cxnLst/>
            <a:rect l="l" t="t" r="r" b="b"/>
            <a:pathLst>
              <a:path w="2144395" h="251460">
                <a:moveTo>
                  <a:pt x="0" y="251015"/>
                </a:moveTo>
                <a:lnTo>
                  <a:pt x="2144013" y="251015"/>
                </a:lnTo>
                <a:lnTo>
                  <a:pt x="214401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26B34C21-3C2C-CF40-AE41-A98D9F05C7A3}"/>
              </a:ext>
            </a:extLst>
          </p:cNvPr>
          <p:cNvSpPr/>
          <p:nvPr/>
        </p:nvSpPr>
        <p:spPr>
          <a:xfrm>
            <a:off x="10707369" y="3771659"/>
            <a:ext cx="1484630" cy="251460"/>
          </a:xfrm>
          <a:custGeom>
            <a:avLst/>
            <a:gdLst/>
            <a:ahLst/>
            <a:cxnLst/>
            <a:rect l="l" t="t" r="r" b="b"/>
            <a:pathLst>
              <a:path w="1484629" h="251460">
                <a:moveTo>
                  <a:pt x="0" y="251015"/>
                </a:moveTo>
                <a:lnTo>
                  <a:pt x="1484629" y="251015"/>
                </a:lnTo>
                <a:lnTo>
                  <a:pt x="148462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97635979-9952-194B-A08D-3CEAD4971991}"/>
              </a:ext>
            </a:extLst>
          </p:cNvPr>
          <p:cNvSpPr/>
          <p:nvPr/>
        </p:nvSpPr>
        <p:spPr>
          <a:xfrm>
            <a:off x="0" y="4022611"/>
            <a:ext cx="802640" cy="251460"/>
          </a:xfrm>
          <a:custGeom>
            <a:avLst/>
            <a:gdLst/>
            <a:ahLst/>
            <a:cxnLst/>
            <a:rect l="l" t="t" r="r" b="b"/>
            <a:pathLst>
              <a:path w="802640" h="251460">
                <a:moveTo>
                  <a:pt x="0" y="251015"/>
                </a:moveTo>
                <a:lnTo>
                  <a:pt x="802424" y="251015"/>
                </a:lnTo>
                <a:lnTo>
                  <a:pt x="802424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128ED63F-E9FB-3F4C-8AAC-1F9D67E91983}"/>
              </a:ext>
            </a:extLst>
          </p:cNvPr>
          <p:cNvSpPr/>
          <p:nvPr/>
        </p:nvSpPr>
        <p:spPr>
          <a:xfrm>
            <a:off x="802424" y="4022611"/>
            <a:ext cx="1437640" cy="251460"/>
          </a:xfrm>
          <a:custGeom>
            <a:avLst/>
            <a:gdLst/>
            <a:ahLst/>
            <a:cxnLst/>
            <a:rect l="l" t="t" r="r" b="b"/>
            <a:pathLst>
              <a:path w="1437639" h="251460">
                <a:moveTo>
                  <a:pt x="0" y="251015"/>
                </a:moveTo>
                <a:lnTo>
                  <a:pt x="1437640" y="251015"/>
                </a:lnTo>
                <a:lnTo>
                  <a:pt x="1437640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9FE26C4E-AD2F-0640-B08B-F11AA2FCCDC3}"/>
              </a:ext>
            </a:extLst>
          </p:cNvPr>
          <p:cNvSpPr/>
          <p:nvPr/>
        </p:nvSpPr>
        <p:spPr>
          <a:xfrm>
            <a:off x="2240152" y="4022611"/>
            <a:ext cx="1793239" cy="251460"/>
          </a:xfrm>
          <a:custGeom>
            <a:avLst/>
            <a:gdLst/>
            <a:ahLst/>
            <a:cxnLst/>
            <a:rect l="l" t="t" r="r" b="b"/>
            <a:pathLst>
              <a:path w="1793239" h="251460">
                <a:moveTo>
                  <a:pt x="0" y="251015"/>
                </a:moveTo>
                <a:lnTo>
                  <a:pt x="1792986" y="251015"/>
                </a:lnTo>
                <a:lnTo>
                  <a:pt x="1792986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CBD43D6D-3EAB-884F-BC32-014E84CE95E1}"/>
              </a:ext>
            </a:extLst>
          </p:cNvPr>
          <p:cNvSpPr/>
          <p:nvPr/>
        </p:nvSpPr>
        <p:spPr>
          <a:xfrm>
            <a:off x="4033011" y="4022611"/>
            <a:ext cx="1521460" cy="251460"/>
          </a:xfrm>
          <a:custGeom>
            <a:avLst/>
            <a:gdLst/>
            <a:ahLst/>
            <a:cxnLst/>
            <a:rect l="l" t="t" r="r" b="b"/>
            <a:pathLst>
              <a:path w="1521460" h="251460">
                <a:moveTo>
                  <a:pt x="0" y="251015"/>
                </a:moveTo>
                <a:lnTo>
                  <a:pt x="1521333" y="251015"/>
                </a:lnTo>
                <a:lnTo>
                  <a:pt x="152133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D72CB749-BCE7-5C4D-8F18-86151CA61955}"/>
              </a:ext>
            </a:extLst>
          </p:cNvPr>
          <p:cNvSpPr/>
          <p:nvPr/>
        </p:nvSpPr>
        <p:spPr>
          <a:xfrm>
            <a:off x="5554345" y="4022611"/>
            <a:ext cx="1605280" cy="251460"/>
          </a:xfrm>
          <a:custGeom>
            <a:avLst/>
            <a:gdLst/>
            <a:ahLst/>
            <a:cxnLst/>
            <a:rect l="l" t="t" r="r" b="b"/>
            <a:pathLst>
              <a:path w="1605279" h="251460">
                <a:moveTo>
                  <a:pt x="0" y="251015"/>
                </a:moveTo>
                <a:lnTo>
                  <a:pt x="1604899" y="251015"/>
                </a:lnTo>
                <a:lnTo>
                  <a:pt x="160489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520323D8-D368-AA43-A88A-F1150D8748E2}"/>
              </a:ext>
            </a:extLst>
          </p:cNvPr>
          <p:cNvSpPr/>
          <p:nvPr/>
        </p:nvSpPr>
        <p:spPr>
          <a:xfrm>
            <a:off x="7159117" y="4022611"/>
            <a:ext cx="1404620" cy="251460"/>
          </a:xfrm>
          <a:custGeom>
            <a:avLst/>
            <a:gdLst/>
            <a:ahLst/>
            <a:cxnLst/>
            <a:rect l="l" t="t" r="r" b="b"/>
            <a:pathLst>
              <a:path w="1404620" h="251460">
                <a:moveTo>
                  <a:pt x="0" y="251015"/>
                </a:moveTo>
                <a:lnTo>
                  <a:pt x="1404238" y="251015"/>
                </a:lnTo>
                <a:lnTo>
                  <a:pt x="1404238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C8FB7C2D-2978-D242-956A-1D1CF91FA2F0}"/>
              </a:ext>
            </a:extLst>
          </p:cNvPr>
          <p:cNvSpPr/>
          <p:nvPr/>
        </p:nvSpPr>
        <p:spPr>
          <a:xfrm>
            <a:off x="8563356" y="4022611"/>
            <a:ext cx="2144395" cy="251460"/>
          </a:xfrm>
          <a:custGeom>
            <a:avLst/>
            <a:gdLst/>
            <a:ahLst/>
            <a:cxnLst/>
            <a:rect l="l" t="t" r="r" b="b"/>
            <a:pathLst>
              <a:path w="2144395" h="251460">
                <a:moveTo>
                  <a:pt x="0" y="251015"/>
                </a:moveTo>
                <a:lnTo>
                  <a:pt x="2144013" y="251015"/>
                </a:lnTo>
                <a:lnTo>
                  <a:pt x="214401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8994A438-EFAA-C544-AEFC-B67941E5D0B2}"/>
              </a:ext>
            </a:extLst>
          </p:cNvPr>
          <p:cNvSpPr/>
          <p:nvPr/>
        </p:nvSpPr>
        <p:spPr>
          <a:xfrm>
            <a:off x="10707369" y="4022611"/>
            <a:ext cx="1484630" cy="251460"/>
          </a:xfrm>
          <a:custGeom>
            <a:avLst/>
            <a:gdLst/>
            <a:ahLst/>
            <a:cxnLst/>
            <a:rect l="l" t="t" r="r" b="b"/>
            <a:pathLst>
              <a:path w="1484629" h="251460">
                <a:moveTo>
                  <a:pt x="0" y="251015"/>
                </a:moveTo>
                <a:lnTo>
                  <a:pt x="1484629" y="251015"/>
                </a:lnTo>
                <a:lnTo>
                  <a:pt x="148462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AA4DAE7D-7795-B544-B49D-6713CF2B557B}"/>
              </a:ext>
            </a:extLst>
          </p:cNvPr>
          <p:cNvSpPr/>
          <p:nvPr/>
        </p:nvSpPr>
        <p:spPr>
          <a:xfrm>
            <a:off x="0" y="4273690"/>
            <a:ext cx="802640" cy="251460"/>
          </a:xfrm>
          <a:custGeom>
            <a:avLst/>
            <a:gdLst/>
            <a:ahLst/>
            <a:cxnLst/>
            <a:rect l="l" t="t" r="r" b="b"/>
            <a:pathLst>
              <a:path w="802640" h="251460">
                <a:moveTo>
                  <a:pt x="0" y="251015"/>
                </a:moveTo>
                <a:lnTo>
                  <a:pt x="802424" y="251015"/>
                </a:lnTo>
                <a:lnTo>
                  <a:pt x="802424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58AB2B5D-0A47-5741-8B8B-991A6F9A057E}"/>
              </a:ext>
            </a:extLst>
          </p:cNvPr>
          <p:cNvSpPr/>
          <p:nvPr/>
        </p:nvSpPr>
        <p:spPr>
          <a:xfrm>
            <a:off x="802424" y="4273690"/>
            <a:ext cx="1437640" cy="251460"/>
          </a:xfrm>
          <a:custGeom>
            <a:avLst/>
            <a:gdLst/>
            <a:ahLst/>
            <a:cxnLst/>
            <a:rect l="l" t="t" r="r" b="b"/>
            <a:pathLst>
              <a:path w="1437639" h="251460">
                <a:moveTo>
                  <a:pt x="0" y="251015"/>
                </a:moveTo>
                <a:lnTo>
                  <a:pt x="1437640" y="251015"/>
                </a:lnTo>
                <a:lnTo>
                  <a:pt x="1437640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821791D6-82EC-7F46-BE76-0A7D8B6D2A8F}"/>
              </a:ext>
            </a:extLst>
          </p:cNvPr>
          <p:cNvSpPr/>
          <p:nvPr/>
        </p:nvSpPr>
        <p:spPr>
          <a:xfrm>
            <a:off x="2240152" y="4273690"/>
            <a:ext cx="1793239" cy="251460"/>
          </a:xfrm>
          <a:custGeom>
            <a:avLst/>
            <a:gdLst/>
            <a:ahLst/>
            <a:cxnLst/>
            <a:rect l="l" t="t" r="r" b="b"/>
            <a:pathLst>
              <a:path w="1793239" h="251460">
                <a:moveTo>
                  <a:pt x="0" y="251015"/>
                </a:moveTo>
                <a:lnTo>
                  <a:pt x="1792986" y="251015"/>
                </a:lnTo>
                <a:lnTo>
                  <a:pt x="1792986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6919DC49-19C0-2846-8341-0C0E83558BEC}"/>
              </a:ext>
            </a:extLst>
          </p:cNvPr>
          <p:cNvSpPr/>
          <p:nvPr/>
        </p:nvSpPr>
        <p:spPr>
          <a:xfrm>
            <a:off x="4033011" y="4273690"/>
            <a:ext cx="1521460" cy="251460"/>
          </a:xfrm>
          <a:custGeom>
            <a:avLst/>
            <a:gdLst/>
            <a:ahLst/>
            <a:cxnLst/>
            <a:rect l="l" t="t" r="r" b="b"/>
            <a:pathLst>
              <a:path w="1521460" h="251460">
                <a:moveTo>
                  <a:pt x="0" y="251015"/>
                </a:moveTo>
                <a:lnTo>
                  <a:pt x="1521333" y="251015"/>
                </a:lnTo>
                <a:lnTo>
                  <a:pt x="152133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145A8C9A-500E-864C-A7C8-8A3FC09CF9A1}"/>
              </a:ext>
            </a:extLst>
          </p:cNvPr>
          <p:cNvSpPr/>
          <p:nvPr/>
        </p:nvSpPr>
        <p:spPr>
          <a:xfrm>
            <a:off x="5554345" y="4273690"/>
            <a:ext cx="1605280" cy="251460"/>
          </a:xfrm>
          <a:custGeom>
            <a:avLst/>
            <a:gdLst/>
            <a:ahLst/>
            <a:cxnLst/>
            <a:rect l="l" t="t" r="r" b="b"/>
            <a:pathLst>
              <a:path w="1605279" h="251460">
                <a:moveTo>
                  <a:pt x="0" y="251015"/>
                </a:moveTo>
                <a:lnTo>
                  <a:pt x="1604899" y="251015"/>
                </a:lnTo>
                <a:lnTo>
                  <a:pt x="160489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4677596D-670C-8D4F-9DF7-FBBE23845BF1}"/>
              </a:ext>
            </a:extLst>
          </p:cNvPr>
          <p:cNvSpPr/>
          <p:nvPr/>
        </p:nvSpPr>
        <p:spPr>
          <a:xfrm>
            <a:off x="7159117" y="4273690"/>
            <a:ext cx="1404620" cy="251460"/>
          </a:xfrm>
          <a:custGeom>
            <a:avLst/>
            <a:gdLst/>
            <a:ahLst/>
            <a:cxnLst/>
            <a:rect l="l" t="t" r="r" b="b"/>
            <a:pathLst>
              <a:path w="1404620" h="251460">
                <a:moveTo>
                  <a:pt x="0" y="251015"/>
                </a:moveTo>
                <a:lnTo>
                  <a:pt x="1404238" y="251015"/>
                </a:lnTo>
                <a:lnTo>
                  <a:pt x="1404238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08CC11D4-59AB-B246-A672-0AEDF46A2BE8}"/>
              </a:ext>
            </a:extLst>
          </p:cNvPr>
          <p:cNvSpPr/>
          <p:nvPr/>
        </p:nvSpPr>
        <p:spPr>
          <a:xfrm>
            <a:off x="8563356" y="4273690"/>
            <a:ext cx="2144395" cy="251460"/>
          </a:xfrm>
          <a:custGeom>
            <a:avLst/>
            <a:gdLst/>
            <a:ahLst/>
            <a:cxnLst/>
            <a:rect l="l" t="t" r="r" b="b"/>
            <a:pathLst>
              <a:path w="2144395" h="251460">
                <a:moveTo>
                  <a:pt x="0" y="251015"/>
                </a:moveTo>
                <a:lnTo>
                  <a:pt x="2144013" y="251015"/>
                </a:lnTo>
                <a:lnTo>
                  <a:pt x="214401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E2D7C6F2-68D7-EE4D-BFC0-560A25834223}"/>
              </a:ext>
            </a:extLst>
          </p:cNvPr>
          <p:cNvSpPr/>
          <p:nvPr/>
        </p:nvSpPr>
        <p:spPr>
          <a:xfrm>
            <a:off x="10707369" y="4273690"/>
            <a:ext cx="1484630" cy="251460"/>
          </a:xfrm>
          <a:custGeom>
            <a:avLst/>
            <a:gdLst/>
            <a:ahLst/>
            <a:cxnLst/>
            <a:rect l="l" t="t" r="r" b="b"/>
            <a:pathLst>
              <a:path w="1484629" h="251460">
                <a:moveTo>
                  <a:pt x="0" y="251015"/>
                </a:moveTo>
                <a:lnTo>
                  <a:pt x="1484629" y="251015"/>
                </a:lnTo>
                <a:lnTo>
                  <a:pt x="148462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EC67E2F5-3C3E-1F4D-B669-96FA51AF04D3}"/>
              </a:ext>
            </a:extLst>
          </p:cNvPr>
          <p:cNvSpPr/>
          <p:nvPr/>
        </p:nvSpPr>
        <p:spPr>
          <a:xfrm>
            <a:off x="0" y="4524642"/>
            <a:ext cx="802640" cy="251460"/>
          </a:xfrm>
          <a:custGeom>
            <a:avLst/>
            <a:gdLst/>
            <a:ahLst/>
            <a:cxnLst/>
            <a:rect l="l" t="t" r="r" b="b"/>
            <a:pathLst>
              <a:path w="802640" h="251460">
                <a:moveTo>
                  <a:pt x="0" y="251015"/>
                </a:moveTo>
                <a:lnTo>
                  <a:pt x="802424" y="251015"/>
                </a:lnTo>
                <a:lnTo>
                  <a:pt x="802424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C3719283-D2D8-7C4E-BC7A-2C0EE51C0C8D}"/>
              </a:ext>
            </a:extLst>
          </p:cNvPr>
          <p:cNvSpPr/>
          <p:nvPr/>
        </p:nvSpPr>
        <p:spPr>
          <a:xfrm>
            <a:off x="802424" y="4524642"/>
            <a:ext cx="1437640" cy="251460"/>
          </a:xfrm>
          <a:custGeom>
            <a:avLst/>
            <a:gdLst/>
            <a:ahLst/>
            <a:cxnLst/>
            <a:rect l="l" t="t" r="r" b="b"/>
            <a:pathLst>
              <a:path w="1437639" h="251460">
                <a:moveTo>
                  <a:pt x="0" y="251015"/>
                </a:moveTo>
                <a:lnTo>
                  <a:pt x="1437640" y="251015"/>
                </a:lnTo>
                <a:lnTo>
                  <a:pt x="1437640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9D54CCBA-176D-4741-8A51-BCDC8492CD93}"/>
              </a:ext>
            </a:extLst>
          </p:cNvPr>
          <p:cNvSpPr/>
          <p:nvPr/>
        </p:nvSpPr>
        <p:spPr>
          <a:xfrm>
            <a:off x="2240152" y="4524642"/>
            <a:ext cx="1793239" cy="251460"/>
          </a:xfrm>
          <a:custGeom>
            <a:avLst/>
            <a:gdLst/>
            <a:ahLst/>
            <a:cxnLst/>
            <a:rect l="l" t="t" r="r" b="b"/>
            <a:pathLst>
              <a:path w="1793239" h="251460">
                <a:moveTo>
                  <a:pt x="0" y="251015"/>
                </a:moveTo>
                <a:lnTo>
                  <a:pt x="1792986" y="251015"/>
                </a:lnTo>
                <a:lnTo>
                  <a:pt x="1792986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7FC36BC4-8D18-F34E-8B88-8B5E58BEE92C}"/>
              </a:ext>
            </a:extLst>
          </p:cNvPr>
          <p:cNvSpPr/>
          <p:nvPr/>
        </p:nvSpPr>
        <p:spPr>
          <a:xfrm>
            <a:off x="4033011" y="4524642"/>
            <a:ext cx="1521460" cy="251460"/>
          </a:xfrm>
          <a:custGeom>
            <a:avLst/>
            <a:gdLst/>
            <a:ahLst/>
            <a:cxnLst/>
            <a:rect l="l" t="t" r="r" b="b"/>
            <a:pathLst>
              <a:path w="1521460" h="251460">
                <a:moveTo>
                  <a:pt x="0" y="251015"/>
                </a:moveTo>
                <a:lnTo>
                  <a:pt x="1521333" y="251015"/>
                </a:lnTo>
                <a:lnTo>
                  <a:pt x="152133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0857A28D-B7AC-534A-9A2F-DBF50E7853D1}"/>
              </a:ext>
            </a:extLst>
          </p:cNvPr>
          <p:cNvSpPr/>
          <p:nvPr/>
        </p:nvSpPr>
        <p:spPr>
          <a:xfrm>
            <a:off x="5554345" y="4524642"/>
            <a:ext cx="1605280" cy="251460"/>
          </a:xfrm>
          <a:custGeom>
            <a:avLst/>
            <a:gdLst/>
            <a:ahLst/>
            <a:cxnLst/>
            <a:rect l="l" t="t" r="r" b="b"/>
            <a:pathLst>
              <a:path w="1605279" h="251460">
                <a:moveTo>
                  <a:pt x="0" y="251015"/>
                </a:moveTo>
                <a:lnTo>
                  <a:pt x="1604899" y="251015"/>
                </a:lnTo>
                <a:lnTo>
                  <a:pt x="160489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B83F22FC-99B3-754F-8F62-B09D84AB230A}"/>
              </a:ext>
            </a:extLst>
          </p:cNvPr>
          <p:cNvSpPr/>
          <p:nvPr/>
        </p:nvSpPr>
        <p:spPr>
          <a:xfrm>
            <a:off x="7159117" y="4524642"/>
            <a:ext cx="1404620" cy="251460"/>
          </a:xfrm>
          <a:custGeom>
            <a:avLst/>
            <a:gdLst/>
            <a:ahLst/>
            <a:cxnLst/>
            <a:rect l="l" t="t" r="r" b="b"/>
            <a:pathLst>
              <a:path w="1404620" h="251460">
                <a:moveTo>
                  <a:pt x="0" y="251015"/>
                </a:moveTo>
                <a:lnTo>
                  <a:pt x="1404238" y="251015"/>
                </a:lnTo>
                <a:lnTo>
                  <a:pt x="1404238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8C4BBD6A-54F3-644C-B354-DB12D1FEA1C1}"/>
              </a:ext>
            </a:extLst>
          </p:cNvPr>
          <p:cNvSpPr/>
          <p:nvPr/>
        </p:nvSpPr>
        <p:spPr>
          <a:xfrm>
            <a:off x="8563356" y="4524642"/>
            <a:ext cx="2144395" cy="251460"/>
          </a:xfrm>
          <a:custGeom>
            <a:avLst/>
            <a:gdLst/>
            <a:ahLst/>
            <a:cxnLst/>
            <a:rect l="l" t="t" r="r" b="b"/>
            <a:pathLst>
              <a:path w="2144395" h="251460">
                <a:moveTo>
                  <a:pt x="0" y="251015"/>
                </a:moveTo>
                <a:lnTo>
                  <a:pt x="2144013" y="251015"/>
                </a:lnTo>
                <a:lnTo>
                  <a:pt x="214401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AB2C689A-B487-4843-9C3E-D24C384FC54C}"/>
              </a:ext>
            </a:extLst>
          </p:cNvPr>
          <p:cNvSpPr/>
          <p:nvPr/>
        </p:nvSpPr>
        <p:spPr>
          <a:xfrm>
            <a:off x="10707369" y="4524642"/>
            <a:ext cx="1484630" cy="251460"/>
          </a:xfrm>
          <a:custGeom>
            <a:avLst/>
            <a:gdLst/>
            <a:ahLst/>
            <a:cxnLst/>
            <a:rect l="l" t="t" r="r" b="b"/>
            <a:pathLst>
              <a:path w="1484629" h="251460">
                <a:moveTo>
                  <a:pt x="0" y="251015"/>
                </a:moveTo>
                <a:lnTo>
                  <a:pt x="1484629" y="251015"/>
                </a:lnTo>
                <a:lnTo>
                  <a:pt x="148462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BD3C4CFC-1FDD-134C-A6B7-5DB53FDF263F}"/>
              </a:ext>
            </a:extLst>
          </p:cNvPr>
          <p:cNvSpPr/>
          <p:nvPr/>
        </p:nvSpPr>
        <p:spPr>
          <a:xfrm>
            <a:off x="802424" y="2259152"/>
            <a:ext cx="0" cy="2522855"/>
          </a:xfrm>
          <a:custGeom>
            <a:avLst/>
            <a:gdLst/>
            <a:ahLst/>
            <a:cxnLst/>
            <a:rect l="l" t="t" r="r" b="b"/>
            <a:pathLst>
              <a:path h="2522854">
                <a:moveTo>
                  <a:pt x="0" y="0"/>
                </a:moveTo>
                <a:lnTo>
                  <a:pt x="0" y="252285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8D15A8B2-F6E2-E441-B033-7427345C0541}"/>
              </a:ext>
            </a:extLst>
          </p:cNvPr>
          <p:cNvSpPr/>
          <p:nvPr/>
        </p:nvSpPr>
        <p:spPr>
          <a:xfrm>
            <a:off x="2240152" y="2259152"/>
            <a:ext cx="0" cy="2522855"/>
          </a:xfrm>
          <a:custGeom>
            <a:avLst/>
            <a:gdLst/>
            <a:ahLst/>
            <a:cxnLst/>
            <a:rect l="l" t="t" r="r" b="b"/>
            <a:pathLst>
              <a:path h="2522854">
                <a:moveTo>
                  <a:pt x="0" y="0"/>
                </a:moveTo>
                <a:lnTo>
                  <a:pt x="0" y="252285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AF7A949B-CDE1-A744-8598-6FB7E6366254}"/>
              </a:ext>
            </a:extLst>
          </p:cNvPr>
          <p:cNvSpPr/>
          <p:nvPr/>
        </p:nvSpPr>
        <p:spPr>
          <a:xfrm>
            <a:off x="4033011" y="2259152"/>
            <a:ext cx="0" cy="2522855"/>
          </a:xfrm>
          <a:custGeom>
            <a:avLst/>
            <a:gdLst/>
            <a:ahLst/>
            <a:cxnLst/>
            <a:rect l="l" t="t" r="r" b="b"/>
            <a:pathLst>
              <a:path h="2522854">
                <a:moveTo>
                  <a:pt x="0" y="0"/>
                </a:moveTo>
                <a:lnTo>
                  <a:pt x="0" y="252285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82E2BF1F-87D5-6449-8676-59DCFE6B144D}"/>
              </a:ext>
            </a:extLst>
          </p:cNvPr>
          <p:cNvSpPr/>
          <p:nvPr/>
        </p:nvSpPr>
        <p:spPr>
          <a:xfrm>
            <a:off x="5554345" y="2259152"/>
            <a:ext cx="0" cy="2522855"/>
          </a:xfrm>
          <a:custGeom>
            <a:avLst/>
            <a:gdLst/>
            <a:ahLst/>
            <a:cxnLst/>
            <a:rect l="l" t="t" r="r" b="b"/>
            <a:pathLst>
              <a:path h="2522854">
                <a:moveTo>
                  <a:pt x="0" y="0"/>
                </a:moveTo>
                <a:lnTo>
                  <a:pt x="0" y="252285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CB06D34A-58F7-A54C-A12D-92E97B909A0B}"/>
              </a:ext>
            </a:extLst>
          </p:cNvPr>
          <p:cNvSpPr/>
          <p:nvPr/>
        </p:nvSpPr>
        <p:spPr>
          <a:xfrm>
            <a:off x="7159117" y="2259152"/>
            <a:ext cx="0" cy="2522855"/>
          </a:xfrm>
          <a:custGeom>
            <a:avLst/>
            <a:gdLst/>
            <a:ahLst/>
            <a:cxnLst/>
            <a:rect l="l" t="t" r="r" b="b"/>
            <a:pathLst>
              <a:path h="2522854">
                <a:moveTo>
                  <a:pt x="0" y="0"/>
                </a:moveTo>
                <a:lnTo>
                  <a:pt x="0" y="252285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CEB32257-8B98-A042-AD36-18A10516C992}"/>
              </a:ext>
            </a:extLst>
          </p:cNvPr>
          <p:cNvSpPr/>
          <p:nvPr/>
        </p:nvSpPr>
        <p:spPr>
          <a:xfrm>
            <a:off x="8563356" y="2259152"/>
            <a:ext cx="0" cy="2522855"/>
          </a:xfrm>
          <a:custGeom>
            <a:avLst/>
            <a:gdLst/>
            <a:ahLst/>
            <a:cxnLst/>
            <a:rect l="l" t="t" r="r" b="b"/>
            <a:pathLst>
              <a:path h="2522854">
                <a:moveTo>
                  <a:pt x="0" y="0"/>
                </a:moveTo>
                <a:lnTo>
                  <a:pt x="0" y="252285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22146411-F5DD-8543-BB0F-BC1AD484F85D}"/>
              </a:ext>
            </a:extLst>
          </p:cNvPr>
          <p:cNvSpPr/>
          <p:nvPr/>
        </p:nvSpPr>
        <p:spPr>
          <a:xfrm>
            <a:off x="10707369" y="2259152"/>
            <a:ext cx="0" cy="2522855"/>
          </a:xfrm>
          <a:custGeom>
            <a:avLst/>
            <a:gdLst/>
            <a:ahLst/>
            <a:cxnLst/>
            <a:rect l="l" t="t" r="r" b="b"/>
            <a:pathLst>
              <a:path h="2522854">
                <a:moveTo>
                  <a:pt x="0" y="0"/>
                </a:moveTo>
                <a:lnTo>
                  <a:pt x="0" y="252285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F2DEF2EF-DC54-C242-9731-A2F31B6E20FD}"/>
              </a:ext>
            </a:extLst>
          </p:cNvPr>
          <p:cNvSpPr/>
          <p:nvPr/>
        </p:nvSpPr>
        <p:spPr>
          <a:xfrm>
            <a:off x="0" y="3520644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74270CD3-44D0-F24F-AB8A-158F76A4BDE5}"/>
              </a:ext>
            </a:extLst>
          </p:cNvPr>
          <p:cNvSpPr/>
          <p:nvPr/>
        </p:nvSpPr>
        <p:spPr>
          <a:xfrm>
            <a:off x="0" y="3771596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4B63ADE8-7223-0740-AAD1-241642162E3E}"/>
              </a:ext>
            </a:extLst>
          </p:cNvPr>
          <p:cNvSpPr/>
          <p:nvPr/>
        </p:nvSpPr>
        <p:spPr>
          <a:xfrm>
            <a:off x="0" y="402267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A4CD8793-4A47-CB46-BD70-5D7C4495100F}"/>
              </a:ext>
            </a:extLst>
          </p:cNvPr>
          <p:cNvSpPr/>
          <p:nvPr/>
        </p:nvSpPr>
        <p:spPr>
          <a:xfrm>
            <a:off x="0" y="4273627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F53FA598-8AB6-3446-9957-DC241310B488}"/>
              </a:ext>
            </a:extLst>
          </p:cNvPr>
          <p:cNvSpPr/>
          <p:nvPr/>
        </p:nvSpPr>
        <p:spPr>
          <a:xfrm>
            <a:off x="0" y="45247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A1D8EC3E-752D-0A42-A5FE-050E8F72B0D5}"/>
              </a:ext>
            </a:extLst>
          </p:cNvPr>
          <p:cNvSpPr/>
          <p:nvPr/>
        </p:nvSpPr>
        <p:spPr>
          <a:xfrm>
            <a:off x="0" y="2259152"/>
            <a:ext cx="0" cy="2522855"/>
          </a:xfrm>
          <a:custGeom>
            <a:avLst/>
            <a:gdLst/>
            <a:ahLst/>
            <a:cxnLst/>
            <a:rect l="l" t="t" r="r" b="b"/>
            <a:pathLst>
              <a:path h="2522854">
                <a:moveTo>
                  <a:pt x="0" y="0"/>
                </a:moveTo>
                <a:lnTo>
                  <a:pt x="0" y="252285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04464005-8CAB-7847-81F7-404D04098B1C}"/>
              </a:ext>
            </a:extLst>
          </p:cNvPr>
          <p:cNvSpPr/>
          <p:nvPr/>
        </p:nvSpPr>
        <p:spPr>
          <a:xfrm>
            <a:off x="0" y="2265502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EFFD0B3F-9E09-0043-B13A-D18CA072F80F}"/>
              </a:ext>
            </a:extLst>
          </p:cNvPr>
          <p:cNvSpPr/>
          <p:nvPr/>
        </p:nvSpPr>
        <p:spPr>
          <a:xfrm>
            <a:off x="0" y="4775658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D8041FE5-7B2B-1145-AF14-379A7EE1554B}"/>
              </a:ext>
            </a:extLst>
          </p:cNvPr>
          <p:cNvSpPr/>
          <p:nvPr/>
        </p:nvSpPr>
        <p:spPr>
          <a:xfrm>
            <a:off x="1119225" y="2645309"/>
            <a:ext cx="921054" cy="280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EB55DF59-B277-E34F-9081-454823502EAD}"/>
              </a:ext>
            </a:extLst>
          </p:cNvPr>
          <p:cNvSpPr/>
          <p:nvPr/>
        </p:nvSpPr>
        <p:spPr>
          <a:xfrm>
            <a:off x="1218285" y="2874214"/>
            <a:ext cx="691464" cy="280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0200E588-A4C8-084F-B7D9-E5BC72D87C69}"/>
              </a:ext>
            </a:extLst>
          </p:cNvPr>
          <p:cNvSpPr/>
          <p:nvPr/>
        </p:nvSpPr>
        <p:spPr>
          <a:xfrm>
            <a:off x="2611501" y="2531060"/>
            <a:ext cx="1192377" cy="2804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7385931D-229E-D84E-95EF-0D4EF0FB6E13}"/>
              </a:ext>
            </a:extLst>
          </p:cNvPr>
          <p:cNvSpPr/>
          <p:nvPr/>
        </p:nvSpPr>
        <p:spPr>
          <a:xfrm>
            <a:off x="2408808" y="2759355"/>
            <a:ext cx="1583308" cy="2807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CD442694-0B30-3E42-AE8D-1675A880B96A}"/>
              </a:ext>
            </a:extLst>
          </p:cNvPr>
          <p:cNvSpPr/>
          <p:nvPr/>
        </p:nvSpPr>
        <p:spPr>
          <a:xfrm>
            <a:off x="2984880" y="2988514"/>
            <a:ext cx="402335" cy="280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896D5A99-90ED-B046-A46B-D690270F21A8}"/>
              </a:ext>
            </a:extLst>
          </p:cNvPr>
          <p:cNvSpPr/>
          <p:nvPr/>
        </p:nvSpPr>
        <p:spPr>
          <a:xfrm>
            <a:off x="4142485" y="2645309"/>
            <a:ext cx="1412493" cy="280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E68F77F3-9D58-8844-97D2-6054ABF41FC5}"/>
              </a:ext>
            </a:extLst>
          </p:cNvPr>
          <p:cNvSpPr/>
          <p:nvPr/>
        </p:nvSpPr>
        <p:spPr>
          <a:xfrm>
            <a:off x="4224782" y="2874214"/>
            <a:ext cx="1225994" cy="280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8D61E624-CFB4-384C-9D2B-A2C9FEAB2B4B}"/>
              </a:ext>
            </a:extLst>
          </p:cNvPr>
          <p:cNvSpPr/>
          <p:nvPr/>
        </p:nvSpPr>
        <p:spPr>
          <a:xfrm>
            <a:off x="5576570" y="2759355"/>
            <a:ext cx="1583181" cy="2807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72836007-A93C-5944-BB00-49F9A76F3976}"/>
              </a:ext>
            </a:extLst>
          </p:cNvPr>
          <p:cNvSpPr/>
          <p:nvPr/>
        </p:nvSpPr>
        <p:spPr>
          <a:xfrm>
            <a:off x="7188454" y="2645309"/>
            <a:ext cx="1376426" cy="2807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35B84394-1E50-D647-A98C-9052DB413459}"/>
              </a:ext>
            </a:extLst>
          </p:cNvPr>
          <p:cNvSpPr/>
          <p:nvPr/>
        </p:nvSpPr>
        <p:spPr>
          <a:xfrm>
            <a:off x="7572502" y="2874214"/>
            <a:ext cx="694944" cy="2804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06CB801E-A7FC-C943-8D36-76913BE52FCD}"/>
              </a:ext>
            </a:extLst>
          </p:cNvPr>
          <p:cNvSpPr/>
          <p:nvPr/>
        </p:nvSpPr>
        <p:spPr>
          <a:xfrm>
            <a:off x="8603615" y="2645309"/>
            <a:ext cx="2104008" cy="2807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851CD234-3279-F445-B676-782F30103A29}"/>
              </a:ext>
            </a:extLst>
          </p:cNvPr>
          <p:cNvSpPr/>
          <p:nvPr/>
        </p:nvSpPr>
        <p:spPr>
          <a:xfrm>
            <a:off x="8963279" y="2874214"/>
            <a:ext cx="1437004" cy="2804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101BD8B0-5AC5-5E41-B36F-39D457F7C113}"/>
              </a:ext>
            </a:extLst>
          </p:cNvPr>
          <p:cNvSpPr/>
          <p:nvPr/>
        </p:nvSpPr>
        <p:spPr>
          <a:xfrm>
            <a:off x="10937747" y="2645309"/>
            <a:ext cx="1161986" cy="2807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0C6A4E7A-9824-394E-B9F5-A4BEE01E3503}"/>
              </a:ext>
            </a:extLst>
          </p:cNvPr>
          <p:cNvSpPr/>
          <p:nvPr/>
        </p:nvSpPr>
        <p:spPr>
          <a:xfrm>
            <a:off x="10739628" y="2874214"/>
            <a:ext cx="1452372" cy="2804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4B3C4B9A-3889-EB4A-887C-F38E01494662}"/>
              </a:ext>
            </a:extLst>
          </p:cNvPr>
          <p:cNvSpPr/>
          <p:nvPr/>
        </p:nvSpPr>
        <p:spPr>
          <a:xfrm>
            <a:off x="12496" y="3501213"/>
            <a:ext cx="649224" cy="2804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6F1AA1C6-2577-EE42-8B02-CAE31FA08DE2}"/>
              </a:ext>
            </a:extLst>
          </p:cNvPr>
          <p:cNvSpPr/>
          <p:nvPr/>
        </p:nvSpPr>
        <p:spPr>
          <a:xfrm>
            <a:off x="1471294" y="3501213"/>
            <a:ext cx="198119" cy="2804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384A6BEA-8B91-E740-9650-FDBCEFE3839F}"/>
              </a:ext>
            </a:extLst>
          </p:cNvPr>
          <p:cNvSpPr/>
          <p:nvPr/>
        </p:nvSpPr>
        <p:spPr>
          <a:xfrm>
            <a:off x="3085464" y="3501213"/>
            <a:ext cx="201167" cy="2804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1E5D704F-F6EE-234E-A4C4-017E4910257D}"/>
              </a:ext>
            </a:extLst>
          </p:cNvPr>
          <p:cNvSpPr/>
          <p:nvPr/>
        </p:nvSpPr>
        <p:spPr>
          <a:xfrm>
            <a:off x="4744465" y="3501213"/>
            <a:ext cx="198120" cy="2804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A9250277-9A23-1349-9345-8B3144FCEF1B}"/>
              </a:ext>
            </a:extLst>
          </p:cNvPr>
          <p:cNvSpPr/>
          <p:nvPr/>
        </p:nvSpPr>
        <p:spPr>
          <a:xfrm>
            <a:off x="7811769" y="3501213"/>
            <a:ext cx="198120" cy="2804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5">
            <a:extLst>
              <a:ext uri="{FF2B5EF4-FFF2-40B4-BE49-F238E27FC236}">
                <a16:creationId xmlns:a16="http://schemas.microsoft.com/office/drawing/2014/main" id="{E2F6CE26-8A76-7944-8DC0-DEB2CA1A3810}"/>
              </a:ext>
            </a:extLst>
          </p:cNvPr>
          <p:cNvSpPr/>
          <p:nvPr/>
        </p:nvSpPr>
        <p:spPr>
          <a:xfrm>
            <a:off x="9585070" y="3501213"/>
            <a:ext cx="204216" cy="2804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6">
            <a:extLst>
              <a:ext uri="{FF2B5EF4-FFF2-40B4-BE49-F238E27FC236}">
                <a16:creationId xmlns:a16="http://schemas.microsoft.com/office/drawing/2014/main" id="{ED9D093F-530D-A84D-A81F-49C9D66E72EC}"/>
              </a:ext>
            </a:extLst>
          </p:cNvPr>
          <p:cNvSpPr/>
          <p:nvPr/>
        </p:nvSpPr>
        <p:spPr>
          <a:xfrm>
            <a:off x="11404092" y="3501213"/>
            <a:ext cx="204216" cy="2804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7">
            <a:extLst>
              <a:ext uri="{FF2B5EF4-FFF2-40B4-BE49-F238E27FC236}">
                <a16:creationId xmlns:a16="http://schemas.microsoft.com/office/drawing/2014/main" id="{3A40A3F0-8AFE-834C-84C7-23984814D170}"/>
              </a:ext>
            </a:extLst>
          </p:cNvPr>
          <p:cNvSpPr/>
          <p:nvPr/>
        </p:nvSpPr>
        <p:spPr>
          <a:xfrm>
            <a:off x="12496" y="3752419"/>
            <a:ext cx="485775" cy="28041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8">
            <a:extLst>
              <a:ext uri="{FF2B5EF4-FFF2-40B4-BE49-F238E27FC236}">
                <a16:creationId xmlns:a16="http://schemas.microsoft.com/office/drawing/2014/main" id="{7E3CBE24-AB9E-D94B-8A8D-D9EE6F735AF5}"/>
              </a:ext>
            </a:extLst>
          </p:cNvPr>
          <p:cNvSpPr/>
          <p:nvPr/>
        </p:nvSpPr>
        <p:spPr>
          <a:xfrm>
            <a:off x="3085464" y="3752419"/>
            <a:ext cx="204215" cy="2804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9">
            <a:extLst>
              <a:ext uri="{FF2B5EF4-FFF2-40B4-BE49-F238E27FC236}">
                <a16:creationId xmlns:a16="http://schemas.microsoft.com/office/drawing/2014/main" id="{C12B5E2B-6718-B64C-94A7-49455C06ECA1}"/>
              </a:ext>
            </a:extLst>
          </p:cNvPr>
          <p:cNvSpPr/>
          <p:nvPr/>
        </p:nvSpPr>
        <p:spPr>
          <a:xfrm>
            <a:off x="4742941" y="3752419"/>
            <a:ext cx="204215" cy="2804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0">
            <a:extLst>
              <a:ext uri="{FF2B5EF4-FFF2-40B4-BE49-F238E27FC236}">
                <a16:creationId xmlns:a16="http://schemas.microsoft.com/office/drawing/2014/main" id="{412FA661-5D4C-6747-941D-2752AD615775}"/>
              </a:ext>
            </a:extLst>
          </p:cNvPr>
          <p:cNvSpPr/>
          <p:nvPr/>
        </p:nvSpPr>
        <p:spPr>
          <a:xfrm>
            <a:off x="6305422" y="3501213"/>
            <a:ext cx="204216" cy="53162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1">
            <a:extLst>
              <a:ext uri="{FF2B5EF4-FFF2-40B4-BE49-F238E27FC236}">
                <a16:creationId xmlns:a16="http://schemas.microsoft.com/office/drawing/2014/main" id="{0C295E6A-EE94-7A4E-936B-1C646B4F9822}"/>
              </a:ext>
            </a:extLst>
          </p:cNvPr>
          <p:cNvSpPr/>
          <p:nvPr/>
        </p:nvSpPr>
        <p:spPr>
          <a:xfrm>
            <a:off x="9586594" y="3752419"/>
            <a:ext cx="198120" cy="2804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2">
            <a:extLst>
              <a:ext uri="{FF2B5EF4-FFF2-40B4-BE49-F238E27FC236}">
                <a16:creationId xmlns:a16="http://schemas.microsoft.com/office/drawing/2014/main" id="{70A4E509-7BE3-614D-9826-675CDA7D545E}"/>
              </a:ext>
            </a:extLst>
          </p:cNvPr>
          <p:cNvSpPr/>
          <p:nvPr/>
        </p:nvSpPr>
        <p:spPr>
          <a:xfrm>
            <a:off x="11405616" y="3752419"/>
            <a:ext cx="198120" cy="2804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3">
            <a:extLst>
              <a:ext uri="{FF2B5EF4-FFF2-40B4-BE49-F238E27FC236}">
                <a16:creationId xmlns:a16="http://schemas.microsoft.com/office/drawing/2014/main" id="{68BFE142-74EF-B843-8EB0-E53F0D763025}"/>
              </a:ext>
            </a:extLst>
          </p:cNvPr>
          <p:cNvSpPr/>
          <p:nvPr/>
        </p:nvSpPr>
        <p:spPr>
          <a:xfrm>
            <a:off x="12496" y="4003193"/>
            <a:ext cx="596265" cy="28072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4">
            <a:extLst>
              <a:ext uri="{FF2B5EF4-FFF2-40B4-BE49-F238E27FC236}">
                <a16:creationId xmlns:a16="http://schemas.microsoft.com/office/drawing/2014/main" id="{5A838DC4-10D9-2C4B-84A3-EF9D12031638}"/>
              </a:ext>
            </a:extLst>
          </p:cNvPr>
          <p:cNvSpPr/>
          <p:nvPr/>
        </p:nvSpPr>
        <p:spPr>
          <a:xfrm>
            <a:off x="1469771" y="3752419"/>
            <a:ext cx="204215" cy="53149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5">
            <a:extLst>
              <a:ext uri="{FF2B5EF4-FFF2-40B4-BE49-F238E27FC236}">
                <a16:creationId xmlns:a16="http://schemas.microsoft.com/office/drawing/2014/main" id="{93545416-C6B5-EA4A-B616-9F87F0A88710}"/>
              </a:ext>
            </a:extLst>
          </p:cNvPr>
          <p:cNvSpPr/>
          <p:nvPr/>
        </p:nvSpPr>
        <p:spPr>
          <a:xfrm>
            <a:off x="4742941" y="4003193"/>
            <a:ext cx="201167" cy="2807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6">
            <a:extLst>
              <a:ext uri="{FF2B5EF4-FFF2-40B4-BE49-F238E27FC236}">
                <a16:creationId xmlns:a16="http://schemas.microsoft.com/office/drawing/2014/main" id="{7B1167D9-23A5-3446-AF99-134C8AA235F4}"/>
              </a:ext>
            </a:extLst>
          </p:cNvPr>
          <p:cNvSpPr/>
          <p:nvPr/>
        </p:nvSpPr>
        <p:spPr>
          <a:xfrm>
            <a:off x="6306946" y="4003193"/>
            <a:ext cx="198120" cy="2807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7">
            <a:extLst>
              <a:ext uri="{FF2B5EF4-FFF2-40B4-BE49-F238E27FC236}">
                <a16:creationId xmlns:a16="http://schemas.microsoft.com/office/drawing/2014/main" id="{89FD0F2E-38AA-A74F-803B-15936057C7FF}"/>
              </a:ext>
            </a:extLst>
          </p:cNvPr>
          <p:cNvSpPr/>
          <p:nvPr/>
        </p:nvSpPr>
        <p:spPr>
          <a:xfrm>
            <a:off x="7810245" y="3752419"/>
            <a:ext cx="204216" cy="53149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8">
            <a:extLst>
              <a:ext uri="{FF2B5EF4-FFF2-40B4-BE49-F238E27FC236}">
                <a16:creationId xmlns:a16="http://schemas.microsoft.com/office/drawing/2014/main" id="{44AEF656-9C5F-2049-B234-5EEA55697A2C}"/>
              </a:ext>
            </a:extLst>
          </p:cNvPr>
          <p:cNvSpPr/>
          <p:nvPr/>
        </p:nvSpPr>
        <p:spPr>
          <a:xfrm>
            <a:off x="12496" y="4254322"/>
            <a:ext cx="541020" cy="28041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9">
            <a:extLst>
              <a:ext uri="{FF2B5EF4-FFF2-40B4-BE49-F238E27FC236}">
                <a16:creationId xmlns:a16="http://schemas.microsoft.com/office/drawing/2014/main" id="{437D1908-706D-F045-85F3-8660C64772E0}"/>
              </a:ext>
            </a:extLst>
          </p:cNvPr>
          <p:cNvSpPr/>
          <p:nvPr/>
        </p:nvSpPr>
        <p:spPr>
          <a:xfrm>
            <a:off x="7811769" y="4254322"/>
            <a:ext cx="198120" cy="2804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0">
            <a:extLst>
              <a:ext uri="{FF2B5EF4-FFF2-40B4-BE49-F238E27FC236}">
                <a16:creationId xmlns:a16="http://schemas.microsoft.com/office/drawing/2014/main" id="{7AC803C4-912B-D04A-B0C8-8B02E6721D6E}"/>
              </a:ext>
            </a:extLst>
          </p:cNvPr>
          <p:cNvSpPr/>
          <p:nvPr/>
        </p:nvSpPr>
        <p:spPr>
          <a:xfrm>
            <a:off x="9585070" y="4003193"/>
            <a:ext cx="204216" cy="53154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1">
            <a:extLst>
              <a:ext uri="{FF2B5EF4-FFF2-40B4-BE49-F238E27FC236}">
                <a16:creationId xmlns:a16="http://schemas.microsoft.com/office/drawing/2014/main" id="{773C28D9-1A1F-7C49-8CD1-7FA5B7F7B393}"/>
              </a:ext>
            </a:extLst>
          </p:cNvPr>
          <p:cNvSpPr/>
          <p:nvPr/>
        </p:nvSpPr>
        <p:spPr>
          <a:xfrm>
            <a:off x="11404092" y="4003193"/>
            <a:ext cx="204216" cy="53154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2">
            <a:extLst>
              <a:ext uri="{FF2B5EF4-FFF2-40B4-BE49-F238E27FC236}">
                <a16:creationId xmlns:a16="http://schemas.microsoft.com/office/drawing/2014/main" id="{35E0BCA7-831F-9B4F-BEEB-A206AE601E7A}"/>
              </a:ext>
            </a:extLst>
          </p:cNvPr>
          <p:cNvSpPr/>
          <p:nvPr/>
        </p:nvSpPr>
        <p:spPr>
          <a:xfrm>
            <a:off x="12496" y="4505528"/>
            <a:ext cx="601675" cy="2804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3">
            <a:extLst>
              <a:ext uri="{FF2B5EF4-FFF2-40B4-BE49-F238E27FC236}">
                <a16:creationId xmlns:a16="http://schemas.microsoft.com/office/drawing/2014/main" id="{14D209A1-7A23-784F-8219-8635066E12E6}"/>
              </a:ext>
            </a:extLst>
          </p:cNvPr>
          <p:cNvSpPr/>
          <p:nvPr/>
        </p:nvSpPr>
        <p:spPr>
          <a:xfrm>
            <a:off x="1471294" y="4254322"/>
            <a:ext cx="198119" cy="53162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4">
            <a:extLst>
              <a:ext uri="{FF2B5EF4-FFF2-40B4-BE49-F238E27FC236}">
                <a16:creationId xmlns:a16="http://schemas.microsoft.com/office/drawing/2014/main" id="{186F46EF-EFD5-CB40-AD28-E768B6FCFF88}"/>
              </a:ext>
            </a:extLst>
          </p:cNvPr>
          <p:cNvSpPr/>
          <p:nvPr/>
        </p:nvSpPr>
        <p:spPr>
          <a:xfrm>
            <a:off x="3085464" y="4003193"/>
            <a:ext cx="201167" cy="78275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5">
            <a:extLst>
              <a:ext uri="{FF2B5EF4-FFF2-40B4-BE49-F238E27FC236}">
                <a16:creationId xmlns:a16="http://schemas.microsoft.com/office/drawing/2014/main" id="{CA7D3F7C-767E-F849-B339-7CB8F36ECD06}"/>
              </a:ext>
            </a:extLst>
          </p:cNvPr>
          <p:cNvSpPr/>
          <p:nvPr/>
        </p:nvSpPr>
        <p:spPr>
          <a:xfrm>
            <a:off x="4742941" y="4254322"/>
            <a:ext cx="204215" cy="53162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6">
            <a:extLst>
              <a:ext uri="{FF2B5EF4-FFF2-40B4-BE49-F238E27FC236}">
                <a16:creationId xmlns:a16="http://schemas.microsoft.com/office/drawing/2014/main" id="{63AB70EF-7E9B-924B-A5EE-CA9C84C41922}"/>
              </a:ext>
            </a:extLst>
          </p:cNvPr>
          <p:cNvSpPr/>
          <p:nvPr/>
        </p:nvSpPr>
        <p:spPr>
          <a:xfrm>
            <a:off x="6305422" y="4254322"/>
            <a:ext cx="204216" cy="53162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7">
            <a:extLst>
              <a:ext uri="{FF2B5EF4-FFF2-40B4-BE49-F238E27FC236}">
                <a16:creationId xmlns:a16="http://schemas.microsoft.com/office/drawing/2014/main" id="{656E6D74-C809-A041-870D-15418822DBD6}"/>
              </a:ext>
            </a:extLst>
          </p:cNvPr>
          <p:cNvSpPr/>
          <p:nvPr/>
        </p:nvSpPr>
        <p:spPr>
          <a:xfrm>
            <a:off x="7810245" y="4505528"/>
            <a:ext cx="204216" cy="28041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8">
            <a:extLst>
              <a:ext uri="{FF2B5EF4-FFF2-40B4-BE49-F238E27FC236}">
                <a16:creationId xmlns:a16="http://schemas.microsoft.com/office/drawing/2014/main" id="{D0E6FAB7-B39C-5041-BE72-691E35DF9A04}"/>
              </a:ext>
            </a:extLst>
          </p:cNvPr>
          <p:cNvSpPr/>
          <p:nvPr/>
        </p:nvSpPr>
        <p:spPr>
          <a:xfrm>
            <a:off x="9586594" y="4505528"/>
            <a:ext cx="198120" cy="2804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09">
            <a:extLst>
              <a:ext uri="{FF2B5EF4-FFF2-40B4-BE49-F238E27FC236}">
                <a16:creationId xmlns:a16="http://schemas.microsoft.com/office/drawing/2014/main" id="{D43085D0-C354-174D-BB18-7DCC0E048117}"/>
              </a:ext>
            </a:extLst>
          </p:cNvPr>
          <p:cNvSpPr/>
          <p:nvPr/>
        </p:nvSpPr>
        <p:spPr>
          <a:xfrm>
            <a:off x="11405616" y="4505528"/>
            <a:ext cx="198120" cy="2804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4324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9A31D-2F81-6A41-A076-863738E1A4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Заметили подвох?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6B01D-AA5F-C443-9FB7-015829A677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6570" y="5161763"/>
            <a:ext cx="11198860" cy="1041069"/>
          </a:xfrm>
        </p:spPr>
        <p:txBody>
          <a:bodyPr/>
          <a:lstStyle/>
          <a:p>
            <a:pPr algn="ctr"/>
            <a:r>
              <a:rPr lang="ru-RU" dirty="0"/>
              <a:t>В реальных задачах большинство ячеек пропущены!</a:t>
            </a:r>
          </a:p>
          <a:p>
            <a:pPr algn="ctr"/>
            <a:r>
              <a:rPr lang="ru-RU" b="1" dirty="0"/>
              <a:t>Как быть?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62E98FE-3442-0441-85EA-35E98387D1A7}"/>
              </a:ext>
            </a:extLst>
          </p:cNvPr>
          <p:cNvSpPr/>
          <p:nvPr/>
        </p:nvSpPr>
        <p:spPr>
          <a:xfrm>
            <a:off x="0" y="2265553"/>
            <a:ext cx="802640" cy="1255395"/>
          </a:xfrm>
          <a:custGeom>
            <a:avLst/>
            <a:gdLst/>
            <a:ahLst/>
            <a:cxnLst/>
            <a:rect l="l" t="t" r="r" b="b"/>
            <a:pathLst>
              <a:path w="802640" h="1255395">
                <a:moveTo>
                  <a:pt x="0" y="1255090"/>
                </a:moveTo>
                <a:lnTo>
                  <a:pt x="802424" y="1255090"/>
                </a:lnTo>
                <a:lnTo>
                  <a:pt x="802424" y="0"/>
                </a:lnTo>
                <a:lnTo>
                  <a:pt x="0" y="0"/>
                </a:lnTo>
                <a:lnTo>
                  <a:pt x="0" y="125509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5F7407E-FD2F-AD4E-953B-87B31D05A38D}"/>
              </a:ext>
            </a:extLst>
          </p:cNvPr>
          <p:cNvSpPr/>
          <p:nvPr/>
        </p:nvSpPr>
        <p:spPr>
          <a:xfrm>
            <a:off x="802424" y="2265553"/>
            <a:ext cx="1437640" cy="1255395"/>
          </a:xfrm>
          <a:custGeom>
            <a:avLst/>
            <a:gdLst/>
            <a:ahLst/>
            <a:cxnLst/>
            <a:rect l="l" t="t" r="r" b="b"/>
            <a:pathLst>
              <a:path w="1437639" h="1255395">
                <a:moveTo>
                  <a:pt x="0" y="1255090"/>
                </a:moveTo>
                <a:lnTo>
                  <a:pt x="1437640" y="1255090"/>
                </a:lnTo>
                <a:lnTo>
                  <a:pt x="1437640" y="0"/>
                </a:lnTo>
                <a:lnTo>
                  <a:pt x="0" y="0"/>
                </a:lnTo>
                <a:lnTo>
                  <a:pt x="0" y="125509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356A0C4-B658-6340-9D03-9D857958EBD9}"/>
              </a:ext>
            </a:extLst>
          </p:cNvPr>
          <p:cNvSpPr/>
          <p:nvPr/>
        </p:nvSpPr>
        <p:spPr>
          <a:xfrm>
            <a:off x="2240152" y="2265553"/>
            <a:ext cx="1793239" cy="1255395"/>
          </a:xfrm>
          <a:custGeom>
            <a:avLst/>
            <a:gdLst/>
            <a:ahLst/>
            <a:cxnLst/>
            <a:rect l="l" t="t" r="r" b="b"/>
            <a:pathLst>
              <a:path w="1793239" h="1255395">
                <a:moveTo>
                  <a:pt x="0" y="1255090"/>
                </a:moveTo>
                <a:lnTo>
                  <a:pt x="1792986" y="1255090"/>
                </a:lnTo>
                <a:lnTo>
                  <a:pt x="1792986" y="0"/>
                </a:lnTo>
                <a:lnTo>
                  <a:pt x="0" y="0"/>
                </a:lnTo>
                <a:lnTo>
                  <a:pt x="0" y="125509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E88BA78-167B-1447-9BEA-EF79BBA8913C}"/>
              </a:ext>
            </a:extLst>
          </p:cNvPr>
          <p:cNvSpPr/>
          <p:nvPr/>
        </p:nvSpPr>
        <p:spPr>
          <a:xfrm>
            <a:off x="4033011" y="2265553"/>
            <a:ext cx="1521460" cy="1255395"/>
          </a:xfrm>
          <a:custGeom>
            <a:avLst/>
            <a:gdLst/>
            <a:ahLst/>
            <a:cxnLst/>
            <a:rect l="l" t="t" r="r" b="b"/>
            <a:pathLst>
              <a:path w="1521460" h="1255395">
                <a:moveTo>
                  <a:pt x="0" y="1255090"/>
                </a:moveTo>
                <a:lnTo>
                  <a:pt x="1521333" y="1255090"/>
                </a:lnTo>
                <a:lnTo>
                  <a:pt x="1521333" y="0"/>
                </a:lnTo>
                <a:lnTo>
                  <a:pt x="0" y="0"/>
                </a:lnTo>
                <a:lnTo>
                  <a:pt x="0" y="125509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4E4C523-89A4-2B4B-BC8E-BFB6E00A08A9}"/>
              </a:ext>
            </a:extLst>
          </p:cNvPr>
          <p:cNvSpPr/>
          <p:nvPr/>
        </p:nvSpPr>
        <p:spPr>
          <a:xfrm>
            <a:off x="5554345" y="2265553"/>
            <a:ext cx="1605280" cy="1255395"/>
          </a:xfrm>
          <a:custGeom>
            <a:avLst/>
            <a:gdLst/>
            <a:ahLst/>
            <a:cxnLst/>
            <a:rect l="l" t="t" r="r" b="b"/>
            <a:pathLst>
              <a:path w="1605279" h="1255395">
                <a:moveTo>
                  <a:pt x="0" y="1255090"/>
                </a:moveTo>
                <a:lnTo>
                  <a:pt x="1604899" y="1255090"/>
                </a:lnTo>
                <a:lnTo>
                  <a:pt x="1604899" y="0"/>
                </a:lnTo>
                <a:lnTo>
                  <a:pt x="0" y="0"/>
                </a:lnTo>
                <a:lnTo>
                  <a:pt x="0" y="125509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F8A434AB-9BE6-0843-93CA-A1B5F006600A}"/>
              </a:ext>
            </a:extLst>
          </p:cNvPr>
          <p:cNvSpPr/>
          <p:nvPr/>
        </p:nvSpPr>
        <p:spPr>
          <a:xfrm>
            <a:off x="7159117" y="2265553"/>
            <a:ext cx="1404620" cy="1255395"/>
          </a:xfrm>
          <a:custGeom>
            <a:avLst/>
            <a:gdLst/>
            <a:ahLst/>
            <a:cxnLst/>
            <a:rect l="l" t="t" r="r" b="b"/>
            <a:pathLst>
              <a:path w="1404620" h="1255395">
                <a:moveTo>
                  <a:pt x="0" y="1255090"/>
                </a:moveTo>
                <a:lnTo>
                  <a:pt x="1404238" y="1255090"/>
                </a:lnTo>
                <a:lnTo>
                  <a:pt x="1404238" y="0"/>
                </a:lnTo>
                <a:lnTo>
                  <a:pt x="0" y="0"/>
                </a:lnTo>
                <a:lnTo>
                  <a:pt x="0" y="125509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3898372D-40B1-3340-B34E-DBD74761B0DC}"/>
              </a:ext>
            </a:extLst>
          </p:cNvPr>
          <p:cNvSpPr/>
          <p:nvPr/>
        </p:nvSpPr>
        <p:spPr>
          <a:xfrm>
            <a:off x="8563356" y="2265553"/>
            <a:ext cx="2144395" cy="1255395"/>
          </a:xfrm>
          <a:custGeom>
            <a:avLst/>
            <a:gdLst/>
            <a:ahLst/>
            <a:cxnLst/>
            <a:rect l="l" t="t" r="r" b="b"/>
            <a:pathLst>
              <a:path w="2144395" h="1255395">
                <a:moveTo>
                  <a:pt x="0" y="1255090"/>
                </a:moveTo>
                <a:lnTo>
                  <a:pt x="2144013" y="1255090"/>
                </a:lnTo>
                <a:lnTo>
                  <a:pt x="2144013" y="0"/>
                </a:lnTo>
                <a:lnTo>
                  <a:pt x="0" y="0"/>
                </a:lnTo>
                <a:lnTo>
                  <a:pt x="0" y="125509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E1E8ED3-C171-5A44-8183-8C0AA4D8CF32}"/>
              </a:ext>
            </a:extLst>
          </p:cNvPr>
          <p:cNvSpPr/>
          <p:nvPr/>
        </p:nvSpPr>
        <p:spPr>
          <a:xfrm>
            <a:off x="10707369" y="2265553"/>
            <a:ext cx="1484630" cy="1255395"/>
          </a:xfrm>
          <a:custGeom>
            <a:avLst/>
            <a:gdLst/>
            <a:ahLst/>
            <a:cxnLst/>
            <a:rect l="l" t="t" r="r" b="b"/>
            <a:pathLst>
              <a:path w="1484629" h="1255395">
                <a:moveTo>
                  <a:pt x="0" y="1255090"/>
                </a:moveTo>
                <a:lnTo>
                  <a:pt x="1484629" y="1255090"/>
                </a:lnTo>
                <a:lnTo>
                  <a:pt x="1484629" y="0"/>
                </a:lnTo>
                <a:lnTo>
                  <a:pt x="0" y="0"/>
                </a:lnTo>
                <a:lnTo>
                  <a:pt x="0" y="125509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EF705BDE-127E-264B-AB9B-9A10B2103723}"/>
              </a:ext>
            </a:extLst>
          </p:cNvPr>
          <p:cNvSpPr/>
          <p:nvPr/>
        </p:nvSpPr>
        <p:spPr>
          <a:xfrm>
            <a:off x="0" y="3520580"/>
            <a:ext cx="802640" cy="251460"/>
          </a:xfrm>
          <a:custGeom>
            <a:avLst/>
            <a:gdLst/>
            <a:ahLst/>
            <a:cxnLst/>
            <a:rect l="l" t="t" r="r" b="b"/>
            <a:pathLst>
              <a:path w="802640" h="251460">
                <a:moveTo>
                  <a:pt x="0" y="251015"/>
                </a:moveTo>
                <a:lnTo>
                  <a:pt x="802424" y="251015"/>
                </a:lnTo>
                <a:lnTo>
                  <a:pt x="802424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6A571DE5-C953-E644-AD5B-0E91C6067AE4}"/>
              </a:ext>
            </a:extLst>
          </p:cNvPr>
          <p:cNvSpPr/>
          <p:nvPr/>
        </p:nvSpPr>
        <p:spPr>
          <a:xfrm>
            <a:off x="802424" y="3520580"/>
            <a:ext cx="1437640" cy="251460"/>
          </a:xfrm>
          <a:custGeom>
            <a:avLst/>
            <a:gdLst/>
            <a:ahLst/>
            <a:cxnLst/>
            <a:rect l="l" t="t" r="r" b="b"/>
            <a:pathLst>
              <a:path w="1437639" h="251460">
                <a:moveTo>
                  <a:pt x="0" y="251015"/>
                </a:moveTo>
                <a:lnTo>
                  <a:pt x="1437640" y="251015"/>
                </a:lnTo>
                <a:lnTo>
                  <a:pt x="1437640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8DEC025-82E6-7E42-A772-34289C4FAD21}"/>
              </a:ext>
            </a:extLst>
          </p:cNvPr>
          <p:cNvSpPr/>
          <p:nvPr/>
        </p:nvSpPr>
        <p:spPr>
          <a:xfrm>
            <a:off x="2240152" y="3520580"/>
            <a:ext cx="1793239" cy="251460"/>
          </a:xfrm>
          <a:custGeom>
            <a:avLst/>
            <a:gdLst/>
            <a:ahLst/>
            <a:cxnLst/>
            <a:rect l="l" t="t" r="r" b="b"/>
            <a:pathLst>
              <a:path w="1793239" h="251460">
                <a:moveTo>
                  <a:pt x="0" y="251015"/>
                </a:moveTo>
                <a:lnTo>
                  <a:pt x="1792986" y="251015"/>
                </a:lnTo>
                <a:lnTo>
                  <a:pt x="1792986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7319AD5D-4A8C-C048-8ED3-7AB0B21AB936}"/>
              </a:ext>
            </a:extLst>
          </p:cNvPr>
          <p:cNvSpPr/>
          <p:nvPr/>
        </p:nvSpPr>
        <p:spPr>
          <a:xfrm>
            <a:off x="4033011" y="3520580"/>
            <a:ext cx="1521460" cy="251460"/>
          </a:xfrm>
          <a:custGeom>
            <a:avLst/>
            <a:gdLst/>
            <a:ahLst/>
            <a:cxnLst/>
            <a:rect l="l" t="t" r="r" b="b"/>
            <a:pathLst>
              <a:path w="1521460" h="251460">
                <a:moveTo>
                  <a:pt x="0" y="251015"/>
                </a:moveTo>
                <a:lnTo>
                  <a:pt x="1521333" y="251015"/>
                </a:lnTo>
                <a:lnTo>
                  <a:pt x="152133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365E6420-1C35-E647-85DE-E59B945A770D}"/>
              </a:ext>
            </a:extLst>
          </p:cNvPr>
          <p:cNvSpPr/>
          <p:nvPr/>
        </p:nvSpPr>
        <p:spPr>
          <a:xfrm>
            <a:off x="5554345" y="3520580"/>
            <a:ext cx="1605280" cy="251460"/>
          </a:xfrm>
          <a:custGeom>
            <a:avLst/>
            <a:gdLst/>
            <a:ahLst/>
            <a:cxnLst/>
            <a:rect l="l" t="t" r="r" b="b"/>
            <a:pathLst>
              <a:path w="1605279" h="251460">
                <a:moveTo>
                  <a:pt x="0" y="251015"/>
                </a:moveTo>
                <a:lnTo>
                  <a:pt x="1604899" y="251015"/>
                </a:lnTo>
                <a:lnTo>
                  <a:pt x="160489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B0E33412-7435-D34F-B853-45C8E7E185C4}"/>
              </a:ext>
            </a:extLst>
          </p:cNvPr>
          <p:cNvSpPr/>
          <p:nvPr/>
        </p:nvSpPr>
        <p:spPr>
          <a:xfrm>
            <a:off x="7159117" y="3520580"/>
            <a:ext cx="1404620" cy="251460"/>
          </a:xfrm>
          <a:custGeom>
            <a:avLst/>
            <a:gdLst/>
            <a:ahLst/>
            <a:cxnLst/>
            <a:rect l="l" t="t" r="r" b="b"/>
            <a:pathLst>
              <a:path w="1404620" h="251460">
                <a:moveTo>
                  <a:pt x="0" y="251015"/>
                </a:moveTo>
                <a:lnTo>
                  <a:pt x="1404238" y="251015"/>
                </a:lnTo>
                <a:lnTo>
                  <a:pt x="1404238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11F90A1A-A7C9-5A40-B750-6BDB54CD9D35}"/>
              </a:ext>
            </a:extLst>
          </p:cNvPr>
          <p:cNvSpPr/>
          <p:nvPr/>
        </p:nvSpPr>
        <p:spPr>
          <a:xfrm>
            <a:off x="8563356" y="3520580"/>
            <a:ext cx="2144395" cy="251460"/>
          </a:xfrm>
          <a:custGeom>
            <a:avLst/>
            <a:gdLst/>
            <a:ahLst/>
            <a:cxnLst/>
            <a:rect l="l" t="t" r="r" b="b"/>
            <a:pathLst>
              <a:path w="2144395" h="251460">
                <a:moveTo>
                  <a:pt x="0" y="251015"/>
                </a:moveTo>
                <a:lnTo>
                  <a:pt x="2144013" y="251015"/>
                </a:lnTo>
                <a:lnTo>
                  <a:pt x="214401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CEA99768-DF5D-5C43-B70C-5AE84602B160}"/>
              </a:ext>
            </a:extLst>
          </p:cNvPr>
          <p:cNvSpPr/>
          <p:nvPr/>
        </p:nvSpPr>
        <p:spPr>
          <a:xfrm>
            <a:off x="10707369" y="3520580"/>
            <a:ext cx="1484630" cy="251460"/>
          </a:xfrm>
          <a:custGeom>
            <a:avLst/>
            <a:gdLst/>
            <a:ahLst/>
            <a:cxnLst/>
            <a:rect l="l" t="t" r="r" b="b"/>
            <a:pathLst>
              <a:path w="1484629" h="251460">
                <a:moveTo>
                  <a:pt x="0" y="251015"/>
                </a:moveTo>
                <a:lnTo>
                  <a:pt x="1484629" y="251015"/>
                </a:lnTo>
                <a:lnTo>
                  <a:pt x="148462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3910BF53-75D1-AA40-A946-9976C7A011EB}"/>
              </a:ext>
            </a:extLst>
          </p:cNvPr>
          <p:cNvSpPr/>
          <p:nvPr/>
        </p:nvSpPr>
        <p:spPr>
          <a:xfrm>
            <a:off x="0" y="3771659"/>
            <a:ext cx="802640" cy="251460"/>
          </a:xfrm>
          <a:custGeom>
            <a:avLst/>
            <a:gdLst/>
            <a:ahLst/>
            <a:cxnLst/>
            <a:rect l="l" t="t" r="r" b="b"/>
            <a:pathLst>
              <a:path w="802640" h="251460">
                <a:moveTo>
                  <a:pt x="0" y="251015"/>
                </a:moveTo>
                <a:lnTo>
                  <a:pt x="802424" y="251015"/>
                </a:lnTo>
                <a:lnTo>
                  <a:pt x="802424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943F9D1C-C6E3-B445-AADF-4097605C7845}"/>
              </a:ext>
            </a:extLst>
          </p:cNvPr>
          <p:cNvSpPr/>
          <p:nvPr/>
        </p:nvSpPr>
        <p:spPr>
          <a:xfrm>
            <a:off x="802424" y="3771659"/>
            <a:ext cx="1437640" cy="251460"/>
          </a:xfrm>
          <a:custGeom>
            <a:avLst/>
            <a:gdLst/>
            <a:ahLst/>
            <a:cxnLst/>
            <a:rect l="l" t="t" r="r" b="b"/>
            <a:pathLst>
              <a:path w="1437639" h="251460">
                <a:moveTo>
                  <a:pt x="0" y="251015"/>
                </a:moveTo>
                <a:lnTo>
                  <a:pt x="1437640" y="251015"/>
                </a:lnTo>
                <a:lnTo>
                  <a:pt x="1437640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3C3FD30E-7082-A24D-8CCE-7F3C9EF3C6DF}"/>
              </a:ext>
            </a:extLst>
          </p:cNvPr>
          <p:cNvSpPr/>
          <p:nvPr/>
        </p:nvSpPr>
        <p:spPr>
          <a:xfrm>
            <a:off x="2240152" y="3771659"/>
            <a:ext cx="1793239" cy="251460"/>
          </a:xfrm>
          <a:custGeom>
            <a:avLst/>
            <a:gdLst/>
            <a:ahLst/>
            <a:cxnLst/>
            <a:rect l="l" t="t" r="r" b="b"/>
            <a:pathLst>
              <a:path w="1793239" h="251460">
                <a:moveTo>
                  <a:pt x="0" y="251015"/>
                </a:moveTo>
                <a:lnTo>
                  <a:pt x="1792986" y="251015"/>
                </a:lnTo>
                <a:lnTo>
                  <a:pt x="1792986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356E9A9B-D2B1-7144-A037-BDAFAA0D03E0}"/>
              </a:ext>
            </a:extLst>
          </p:cNvPr>
          <p:cNvSpPr/>
          <p:nvPr/>
        </p:nvSpPr>
        <p:spPr>
          <a:xfrm>
            <a:off x="4033011" y="3771659"/>
            <a:ext cx="1521460" cy="251460"/>
          </a:xfrm>
          <a:custGeom>
            <a:avLst/>
            <a:gdLst/>
            <a:ahLst/>
            <a:cxnLst/>
            <a:rect l="l" t="t" r="r" b="b"/>
            <a:pathLst>
              <a:path w="1521460" h="251460">
                <a:moveTo>
                  <a:pt x="0" y="251015"/>
                </a:moveTo>
                <a:lnTo>
                  <a:pt x="1521333" y="251015"/>
                </a:lnTo>
                <a:lnTo>
                  <a:pt x="152133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871CC2C9-4554-7049-89B9-8CD236144E22}"/>
              </a:ext>
            </a:extLst>
          </p:cNvPr>
          <p:cNvSpPr/>
          <p:nvPr/>
        </p:nvSpPr>
        <p:spPr>
          <a:xfrm>
            <a:off x="5554345" y="3771659"/>
            <a:ext cx="1605280" cy="251460"/>
          </a:xfrm>
          <a:custGeom>
            <a:avLst/>
            <a:gdLst/>
            <a:ahLst/>
            <a:cxnLst/>
            <a:rect l="l" t="t" r="r" b="b"/>
            <a:pathLst>
              <a:path w="1605279" h="251460">
                <a:moveTo>
                  <a:pt x="0" y="251015"/>
                </a:moveTo>
                <a:lnTo>
                  <a:pt x="1604899" y="251015"/>
                </a:lnTo>
                <a:lnTo>
                  <a:pt x="160489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041A3BEB-8E40-E44C-B1D6-5537027BD63B}"/>
              </a:ext>
            </a:extLst>
          </p:cNvPr>
          <p:cNvSpPr/>
          <p:nvPr/>
        </p:nvSpPr>
        <p:spPr>
          <a:xfrm>
            <a:off x="7159117" y="3771659"/>
            <a:ext cx="1404620" cy="251460"/>
          </a:xfrm>
          <a:custGeom>
            <a:avLst/>
            <a:gdLst/>
            <a:ahLst/>
            <a:cxnLst/>
            <a:rect l="l" t="t" r="r" b="b"/>
            <a:pathLst>
              <a:path w="1404620" h="251460">
                <a:moveTo>
                  <a:pt x="0" y="251015"/>
                </a:moveTo>
                <a:lnTo>
                  <a:pt x="1404238" y="251015"/>
                </a:lnTo>
                <a:lnTo>
                  <a:pt x="1404238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58187738-ADBC-4D43-8272-B0418D58DD3E}"/>
              </a:ext>
            </a:extLst>
          </p:cNvPr>
          <p:cNvSpPr/>
          <p:nvPr/>
        </p:nvSpPr>
        <p:spPr>
          <a:xfrm>
            <a:off x="8563356" y="3771659"/>
            <a:ext cx="2144395" cy="251460"/>
          </a:xfrm>
          <a:custGeom>
            <a:avLst/>
            <a:gdLst/>
            <a:ahLst/>
            <a:cxnLst/>
            <a:rect l="l" t="t" r="r" b="b"/>
            <a:pathLst>
              <a:path w="2144395" h="251460">
                <a:moveTo>
                  <a:pt x="0" y="251015"/>
                </a:moveTo>
                <a:lnTo>
                  <a:pt x="2144013" y="251015"/>
                </a:lnTo>
                <a:lnTo>
                  <a:pt x="214401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26B34C21-3C2C-CF40-AE41-A98D9F05C7A3}"/>
              </a:ext>
            </a:extLst>
          </p:cNvPr>
          <p:cNvSpPr/>
          <p:nvPr/>
        </p:nvSpPr>
        <p:spPr>
          <a:xfrm>
            <a:off x="10707369" y="3771659"/>
            <a:ext cx="1484630" cy="251460"/>
          </a:xfrm>
          <a:custGeom>
            <a:avLst/>
            <a:gdLst/>
            <a:ahLst/>
            <a:cxnLst/>
            <a:rect l="l" t="t" r="r" b="b"/>
            <a:pathLst>
              <a:path w="1484629" h="251460">
                <a:moveTo>
                  <a:pt x="0" y="251015"/>
                </a:moveTo>
                <a:lnTo>
                  <a:pt x="1484629" y="251015"/>
                </a:lnTo>
                <a:lnTo>
                  <a:pt x="148462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97635979-9952-194B-A08D-3CEAD4971991}"/>
              </a:ext>
            </a:extLst>
          </p:cNvPr>
          <p:cNvSpPr/>
          <p:nvPr/>
        </p:nvSpPr>
        <p:spPr>
          <a:xfrm>
            <a:off x="0" y="4022611"/>
            <a:ext cx="802640" cy="251460"/>
          </a:xfrm>
          <a:custGeom>
            <a:avLst/>
            <a:gdLst/>
            <a:ahLst/>
            <a:cxnLst/>
            <a:rect l="l" t="t" r="r" b="b"/>
            <a:pathLst>
              <a:path w="802640" h="251460">
                <a:moveTo>
                  <a:pt x="0" y="251015"/>
                </a:moveTo>
                <a:lnTo>
                  <a:pt x="802424" y="251015"/>
                </a:lnTo>
                <a:lnTo>
                  <a:pt x="802424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128ED63F-E9FB-3F4C-8AAC-1F9D67E91983}"/>
              </a:ext>
            </a:extLst>
          </p:cNvPr>
          <p:cNvSpPr/>
          <p:nvPr/>
        </p:nvSpPr>
        <p:spPr>
          <a:xfrm>
            <a:off x="802424" y="4022611"/>
            <a:ext cx="1437640" cy="251460"/>
          </a:xfrm>
          <a:custGeom>
            <a:avLst/>
            <a:gdLst/>
            <a:ahLst/>
            <a:cxnLst/>
            <a:rect l="l" t="t" r="r" b="b"/>
            <a:pathLst>
              <a:path w="1437639" h="251460">
                <a:moveTo>
                  <a:pt x="0" y="251015"/>
                </a:moveTo>
                <a:lnTo>
                  <a:pt x="1437640" y="251015"/>
                </a:lnTo>
                <a:lnTo>
                  <a:pt x="1437640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9FE26C4E-AD2F-0640-B08B-F11AA2FCCDC3}"/>
              </a:ext>
            </a:extLst>
          </p:cNvPr>
          <p:cNvSpPr/>
          <p:nvPr/>
        </p:nvSpPr>
        <p:spPr>
          <a:xfrm>
            <a:off x="2240152" y="4022611"/>
            <a:ext cx="1793239" cy="251460"/>
          </a:xfrm>
          <a:custGeom>
            <a:avLst/>
            <a:gdLst/>
            <a:ahLst/>
            <a:cxnLst/>
            <a:rect l="l" t="t" r="r" b="b"/>
            <a:pathLst>
              <a:path w="1793239" h="251460">
                <a:moveTo>
                  <a:pt x="0" y="251015"/>
                </a:moveTo>
                <a:lnTo>
                  <a:pt x="1792986" y="251015"/>
                </a:lnTo>
                <a:lnTo>
                  <a:pt x="1792986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CBD43D6D-3EAB-884F-BC32-014E84CE95E1}"/>
              </a:ext>
            </a:extLst>
          </p:cNvPr>
          <p:cNvSpPr/>
          <p:nvPr/>
        </p:nvSpPr>
        <p:spPr>
          <a:xfrm>
            <a:off x="4033011" y="4022611"/>
            <a:ext cx="1521460" cy="251460"/>
          </a:xfrm>
          <a:custGeom>
            <a:avLst/>
            <a:gdLst/>
            <a:ahLst/>
            <a:cxnLst/>
            <a:rect l="l" t="t" r="r" b="b"/>
            <a:pathLst>
              <a:path w="1521460" h="251460">
                <a:moveTo>
                  <a:pt x="0" y="251015"/>
                </a:moveTo>
                <a:lnTo>
                  <a:pt x="1521333" y="251015"/>
                </a:lnTo>
                <a:lnTo>
                  <a:pt x="152133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D72CB749-BCE7-5C4D-8F18-86151CA61955}"/>
              </a:ext>
            </a:extLst>
          </p:cNvPr>
          <p:cNvSpPr/>
          <p:nvPr/>
        </p:nvSpPr>
        <p:spPr>
          <a:xfrm>
            <a:off x="5554345" y="4022611"/>
            <a:ext cx="1605280" cy="251460"/>
          </a:xfrm>
          <a:custGeom>
            <a:avLst/>
            <a:gdLst/>
            <a:ahLst/>
            <a:cxnLst/>
            <a:rect l="l" t="t" r="r" b="b"/>
            <a:pathLst>
              <a:path w="1605279" h="251460">
                <a:moveTo>
                  <a:pt x="0" y="251015"/>
                </a:moveTo>
                <a:lnTo>
                  <a:pt x="1604899" y="251015"/>
                </a:lnTo>
                <a:lnTo>
                  <a:pt x="160489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520323D8-D368-AA43-A88A-F1150D8748E2}"/>
              </a:ext>
            </a:extLst>
          </p:cNvPr>
          <p:cNvSpPr/>
          <p:nvPr/>
        </p:nvSpPr>
        <p:spPr>
          <a:xfrm>
            <a:off x="7159117" y="4022611"/>
            <a:ext cx="1404620" cy="251460"/>
          </a:xfrm>
          <a:custGeom>
            <a:avLst/>
            <a:gdLst/>
            <a:ahLst/>
            <a:cxnLst/>
            <a:rect l="l" t="t" r="r" b="b"/>
            <a:pathLst>
              <a:path w="1404620" h="251460">
                <a:moveTo>
                  <a:pt x="0" y="251015"/>
                </a:moveTo>
                <a:lnTo>
                  <a:pt x="1404238" y="251015"/>
                </a:lnTo>
                <a:lnTo>
                  <a:pt x="1404238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C8FB7C2D-2978-D242-956A-1D1CF91FA2F0}"/>
              </a:ext>
            </a:extLst>
          </p:cNvPr>
          <p:cNvSpPr/>
          <p:nvPr/>
        </p:nvSpPr>
        <p:spPr>
          <a:xfrm>
            <a:off x="8563356" y="4022611"/>
            <a:ext cx="2144395" cy="251460"/>
          </a:xfrm>
          <a:custGeom>
            <a:avLst/>
            <a:gdLst/>
            <a:ahLst/>
            <a:cxnLst/>
            <a:rect l="l" t="t" r="r" b="b"/>
            <a:pathLst>
              <a:path w="2144395" h="251460">
                <a:moveTo>
                  <a:pt x="0" y="251015"/>
                </a:moveTo>
                <a:lnTo>
                  <a:pt x="2144013" y="251015"/>
                </a:lnTo>
                <a:lnTo>
                  <a:pt x="214401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8994A438-EFAA-C544-AEFC-B67941E5D0B2}"/>
              </a:ext>
            </a:extLst>
          </p:cNvPr>
          <p:cNvSpPr/>
          <p:nvPr/>
        </p:nvSpPr>
        <p:spPr>
          <a:xfrm>
            <a:off x="10707369" y="4022611"/>
            <a:ext cx="1484630" cy="251460"/>
          </a:xfrm>
          <a:custGeom>
            <a:avLst/>
            <a:gdLst/>
            <a:ahLst/>
            <a:cxnLst/>
            <a:rect l="l" t="t" r="r" b="b"/>
            <a:pathLst>
              <a:path w="1484629" h="251460">
                <a:moveTo>
                  <a:pt x="0" y="251015"/>
                </a:moveTo>
                <a:lnTo>
                  <a:pt x="1484629" y="251015"/>
                </a:lnTo>
                <a:lnTo>
                  <a:pt x="148462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AA4DAE7D-7795-B544-B49D-6713CF2B557B}"/>
              </a:ext>
            </a:extLst>
          </p:cNvPr>
          <p:cNvSpPr/>
          <p:nvPr/>
        </p:nvSpPr>
        <p:spPr>
          <a:xfrm>
            <a:off x="0" y="4273690"/>
            <a:ext cx="802640" cy="251460"/>
          </a:xfrm>
          <a:custGeom>
            <a:avLst/>
            <a:gdLst/>
            <a:ahLst/>
            <a:cxnLst/>
            <a:rect l="l" t="t" r="r" b="b"/>
            <a:pathLst>
              <a:path w="802640" h="251460">
                <a:moveTo>
                  <a:pt x="0" y="251015"/>
                </a:moveTo>
                <a:lnTo>
                  <a:pt x="802424" y="251015"/>
                </a:lnTo>
                <a:lnTo>
                  <a:pt x="802424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58AB2B5D-0A47-5741-8B8B-991A6F9A057E}"/>
              </a:ext>
            </a:extLst>
          </p:cNvPr>
          <p:cNvSpPr/>
          <p:nvPr/>
        </p:nvSpPr>
        <p:spPr>
          <a:xfrm>
            <a:off x="802424" y="4273690"/>
            <a:ext cx="1437640" cy="251460"/>
          </a:xfrm>
          <a:custGeom>
            <a:avLst/>
            <a:gdLst/>
            <a:ahLst/>
            <a:cxnLst/>
            <a:rect l="l" t="t" r="r" b="b"/>
            <a:pathLst>
              <a:path w="1437639" h="251460">
                <a:moveTo>
                  <a:pt x="0" y="251015"/>
                </a:moveTo>
                <a:lnTo>
                  <a:pt x="1437640" y="251015"/>
                </a:lnTo>
                <a:lnTo>
                  <a:pt x="1437640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821791D6-82EC-7F46-BE76-0A7D8B6D2A8F}"/>
              </a:ext>
            </a:extLst>
          </p:cNvPr>
          <p:cNvSpPr/>
          <p:nvPr/>
        </p:nvSpPr>
        <p:spPr>
          <a:xfrm>
            <a:off x="2240152" y="4273690"/>
            <a:ext cx="1793239" cy="251460"/>
          </a:xfrm>
          <a:custGeom>
            <a:avLst/>
            <a:gdLst/>
            <a:ahLst/>
            <a:cxnLst/>
            <a:rect l="l" t="t" r="r" b="b"/>
            <a:pathLst>
              <a:path w="1793239" h="251460">
                <a:moveTo>
                  <a:pt x="0" y="251015"/>
                </a:moveTo>
                <a:lnTo>
                  <a:pt x="1792986" y="251015"/>
                </a:lnTo>
                <a:lnTo>
                  <a:pt x="1792986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6919DC49-19C0-2846-8341-0C0E83558BEC}"/>
              </a:ext>
            </a:extLst>
          </p:cNvPr>
          <p:cNvSpPr/>
          <p:nvPr/>
        </p:nvSpPr>
        <p:spPr>
          <a:xfrm>
            <a:off x="4033011" y="4273690"/>
            <a:ext cx="1521460" cy="251460"/>
          </a:xfrm>
          <a:custGeom>
            <a:avLst/>
            <a:gdLst/>
            <a:ahLst/>
            <a:cxnLst/>
            <a:rect l="l" t="t" r="r" b="b"/>
            <a:pathLst>
              <a:path w="1521460" h="251460">
                <a:moveTo>
                  <a:pt x="0" y="251015"/>
                </a:moveTo>
                <a:lnTo>
                  <a:pt x="1521333" y="251015"/>
                </a:lnTo>
                <a:lnTo>
                  <a:pt x="152133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145A8C9A-500E-864C-A7C8-8A3FC09CF9A1}"/>
              </a:ext>
            </a:extLst>
          </p:cNvPr>
          <p:cNvSpPr/>
          <p:nvPr/>
        </p:nvSpPr>
        <p:spPr>
          <a:xfrm>
            <a:off x="5554345" y="4273690"/>
            <a:ext cx="1605280" cy="251460"/>
          </a:xfrm>
          <a:custGeom>
            <a:avLst/>
            <a:gdLst/>
            <a:ahLst/>
            <a:cxnLst/>
            <a:rect l="l" t="t" r="r" b="b"/>
            <a:pathLst>
              <a:path w="1605279" h="251460">
                <a:moveTo>
                  <a:pt x="0" y="251015"/>
                </a:moveTo>
                <a:lnTo>
                  <a:pt x="1604899" y="251015"/>
                </a:lnTo>
                <a:lnTo>
                  <a:pt x="160489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4677596D-670C-8D4F-9DF7-FBBE23845BF1}"/>
              </a:ext>
            </a:extLst>
          </p:cNvPr>
          <p:cNvSpPr/>
          <p:nvPr/>
        </p:nvSpPr>
        <p:spPr>
          <a:xfrm>
            <a:off x="7159117" y="4273690"/>
            <a:ext cx="1404620" cy="251460"/>
          </a:xfrm>
          <a:custGeom>
            <a:avLst/>
            <a:gdLst/>
            <a:ahLst/>
            <a:cxnLst/>
            <a:rect l="l" t="t" r="r" b="b"/>
            <a:pathLst>
              <a:path w="1404620" h="251460">
                <a:moveTo>
                  <a:pt x="0" y="251015"/>
                </a:moveTo>
                <a:lnTo>
                  <a:pt x="1404238" y="251015"/>
                </a:lnTo>
                <a:lnTo>
                  <a:pt x="1404238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08CC11D4-59AB-B246-A672-0AEDF46A2BE8}"/>
              </a:ext>
            </a:extLst>
          </p:cNvPr>
          <p:cNvSpPr/>
          <p:nvPr/>
        </p:nvSpPr>
        <p:spPr>
          <a:xfrm>
            <a:off x="8563356" y="4273690"/>
            <a:ext cx="2144395" cy="251460"/>
          </a:xfrm>
          <a:custGeom>
            <a:avLst/>
            <a:gdLst/>
            <a:ahLst/>
            <a:cxnLst/>
            <a:rect l="l" t="t" r="r" b="b"/>
            <a:pathLst>
              <a:path w="2144395" h="251460">
                <a:moveTo>
                  <a:pt x="0" y="251015"/>
                </a:moveTo>
                <a:lnTo>
                  <a:pt x="2144013" y="251015"/>
                </a:lnTo>
                <a:lnTo>
                  <a:pt x="214401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E2D7C6F2-68D7-EE4D-BFC0-560A25834223}"/>
              </a:ext>
            </a:extLst>
          </p:cNvPr>
          <p:cNvSpPr/>
          <p:nvPr/>
        </p:nvSpPr>
        <p:spPr>
          <a:xfrm>
            <a:off x="10707369" y="4273690"/>
            <a:ext cx="1484630" cy="251460"/>
          </a:xfrm>
          <a:custGeom>
            <a:avLst/>
            <a:gdLst/>
            <a:ahLst/>
            <a:cxnLst/>
            <a:rect l="l" t="t" r="r" b="b"/>
            <a:pathLst>
              <a:path w="1484629" h="251460">
                <a:moveTo>
                  <a:pt x="0" y="251015"/>
                </a:moveTo>
                <a:lnTo>
                  <a:pt x="1484629" y="251015"/>
                </a:lnTo>
                <a:lnTo>
                  <a:pt x="148462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EC67E2F5-3C3E-1F4D-B669-96FA51AF04D3}"/>
              </a:ext>
            </a:extLst>
          </p:cNvPr>
          <p:cNvSpPr/>
          <p:nvPr/>
        </p:nvSpPr>
        <p:spPr>
          <a:xfrm>
            <a:off x="0" y="4524642"/>
            <a:ext cx="802640" cy="251460"/>
          </a:xfrm>
          <a:custGeom>
            <a:avLst/>
            <a:gdLst/>
            <a:ahLst/>
            <a:cxnLst/>
            <a:rect l="l" t="t" r="r" b="b"/>
            <a:pathLst>
              <a:path w="802640" h="251460">
                <a:moveTo>
                  <a:pt x="0" y="251015"/>
                </a:moveTo>
                <a:lnTo>
                  <a:pt x="802424" y="251015"/>
                </a:lnTo>
                <a:lnTo>
                  <a:pt x="802424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C3719283-D2D8-7C4E-BC7A-2C0EE51C0C8D}"/>
              </a:ext>
            </a:extLst>
          </p:cNvPr>
          <p:cNvSpPr/>
          <p:nvPr/>
        </p:nvSpPr>
        <p:spPr>
          <a:xfrm>
            <a:off x="802424" y="4524642"/>
            <a:ext cx="1437640" cy="251460"/>
          </a:xfrm>
          <a:custGeom>
            <a:avLst/>
            <a:gdLst/>
            <a:ahLst/>
            <a:cxnLst/>
            <a:rect l="l" t="t" r="r" b="b"/>
            <a:pathLst>
              <a:path w="1437639" h="251460">
                <a:moveTo>
                  <a:pt x="0" y="251015"/>
                </a:moveTo>
                <a:lnTo>
                  <a:pt x="1437640" y="251015"/>
                </a:lnTo>
                <a:lnTo>
                  <a:pt x="1437640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9D54CCBA-176D-4741-8A51-BCDC8492CD93}"/>
              </a:ext>
            </a:extLst>
          </p:cNvPr>
          <p:cNvSpPr/>
          <p:nvPr/>
        </p:nvSpPr>
        <p:spPr>
          <a:xfrm>
            <a:off x="2240152" y="4524642"/>
            <a:ext cx="1793239" cy="251460"/>
          </a:xfrm>
          <a:custGeom>
            <a:avLst/>
            <a:gdLst/>
            <a:ahLst/>
            <a:cxnLst/>
            <a:rect l="l" t="t" r="r" b="b"/>
            <a:pathLst>
              <a:path w="1793239" h="251460">
                <a:moveTo>
                  <a:pt x="0" y="251015"/>
                </a:moveTo>
                <a:lnTo>
                  <a:pt x="1792986" y="251015"/>
                </a:lnTo>
                <a:lnTo>
                  <a:pt x="1792986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7FC36BC4-8D18-F34E-8B88-8B5E58BEE92C}"/>
              </a:ext>
            </a:extLst>
          </p:cNvPr>
          <p:cNvSpPr/>
          <p:nvPr/>
        </p:nvSpPr>
        <p:spPr>
          <a:xfrm>
            <a:off x="4033011" y="4524642"/>
            <a:ext cx="1521460" cy="251460"/>
          </a:xfrm>
          <a:custGeom>
            <a:avLst/>
            <a:gdLst/>
            <a:ahLst/>
            <a:cxnLst/>
            <a:rect l="l" t="t" r="r" b="b"/>
            <a:pathLst>
              <a:path w="1521460" h="251460">
                <a:moveTo>
                  <a:pt x="0" y="251015"/>
                </a:moveTo>
                <a:lnTo>
                  <a:pt x="1521333" y="251015"/>
                </a:lnTo>
                <a:lnTo>
                  <a:pt x="152133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0857A28D-B7AC-534A-9A2F-DBF50E7853D1}"/>
              </a:ext>
            </a:extLst>
          </p:cNvPr>
          <p:cNvSpPr/>
          <p:nvPr/>
        </p:nvSpPr>
        <p:spPr>
          <a:xfrm>
            <a:off x="5554345" y="4524642"/>
            <a:ext cx="1605280" cy="251460"/>
          </a:xfrm>
          <a:custGeom>
            <a:avLst/>
            <a:gdLst/>
            <a:ahLst/>
            <a:cxnLst/>
            <a:rect l="l" t="t" r="r" b="b"/>
            <a:pathLst>
              <a:path w="1605279" h="251460">
                <a:moveTo>
                  <a:pt x="0" y="251015"/>
                </a:moveTo>
                <a:lnTo>
                  <a:pt x="1604899" y="251015"/>
                </a:lnTo>
                <a:lnTo>
                  <a:pt x="160489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B83F22FC-99B3-754F-8F62-B09D84AB230A}"/>
              </a:ext>
            </a:extLst>
          </p:cNvPr>
          <p:cNvSpPr/>
          <p:nvPr/>
        </p:nvSpPr>
        <p:spPr>
          <a:xfrm>
            <a:off x="7159117" y="4524642"/>
            <a:ext cx="1404620" cy="251460"/>
          </a:xfrm>
          <a:custGeom>
            <a:avLst/>
            <a:gdLst/>
            <a:ahLst/>
            <a:cxnLst/>
            <a:rect l="l" t="t" r="r" b="b"/>
            <a:pathLst>
              <a:path w="1404620" h="251460">
                <a:moveTo>
                  <a:pt x="0" y="251015"/>
                </a:moveTo>
                <a:lnTo>
                  <a:pt x="1404238" y="251015"/>
                </a:lnTo>
                <a:lnTo>
                  <a:pt x="1404238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8C4BBD6A-54F3-644C-B354-DB12D1FEA1C1}"/>
              </a:ext>
            </a:extLst>
          </p:cNvPr>
          <p:cNvSpPr/>
          <p:nvPr/>
        </p:nvSpPr>
        <p:spPr>
          <a:xfrm>
            <a:off x="8563356" y="4524642"/>
            <a:ext cx="2144395" cy="251460"/>
          </a:xfrm>
          <a:custGeom>
            <a:avLst/>
            <a:gdLst/>
            <a:ahLst/>
            <a:cxnLst/>
            <a:rect l="l" t="t" r="r" b="b"/>
            <a:pathLst>
              <a:path w="2144395" h="251460">
                <a:moveTo>
                  <a:pt x="0" y="251015"/>
                </a:moveTo>
                <a:lnTo>
                  <a:pt x="2144013" y="251015"/>
                </a:lnTo>
                <a:lnTo>
                  <a:pt x="2144013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AB2C689A-B487-4843-9C3E-D24C384FC54C}"/>
              </a:ext>
            </a:extLst>
          </p:cNvPr>
          <p:cNvSpPr/>
          <p:nvPr/>
        </p:nvSpPr>
        <p:spPr>
          <a:xfrm>
            <a:off x="10707369" y="4524642"/>
            <a:ext cx="1484630" cy="251460"/>
          </a:xfrm>
          <a:custGeom>
            <a:avLst/>
            <a:gdLst/>
            <a:ahLst/>
            <a:cxnLst/>
            <a:rect l="l" t="t" r="r" b="b"/>
            <a:pathLst>
              <a:path w="1484629" h="251460">
                <a:moveTo>
                  <a:pt x="0" y="251015"/>
                </a:moveTo>
                <a:lnTo>
                  <a:pt x="1484629" y="251015"/>
                </a:lnTo>
                <a:lnTo>
                  <a:pt x="1484629" y="0"/>
                </a:lnTo>
                <a:lnTo>
                  <a:pt x="0" y="0"/>
                </a:lnTo>
                <a:lnTo>
                  <a:pt x="0" y="251015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BD3C4CFC-1FDD-134C-A6B7-5DB53FDF263F}"/>
              </a:ext>
            </a:extLst>
          </p:cNvPr>
          <p:cNvSpPr/>
          <p:nvPr/>
        </p:nvSpPr>
        <p:spPr>
          <a:xfrm>
            <a:off x="802424" y="2259152"/>
            <a:ext cx="0" cy="2522855"/>
          </a:xfrm>
          <a:custGeom>
            <a:avLst/>
            <a:gdLst/>
            <a:ahLst/>
            <a:cxnLst/>
            <a:rect l="l" t="t" r="r" b="b"/>
            <a:pathLst>
              <a:path h="2522854">
                <a:moveTo>
                  <a:pt x="0" y="0"/>
                </a:moveTo>
                <a:lnTo>
                  <a:pt x="0" y="252285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8D15A8B2-F6E2-E441-B033-7427345C0541}"/>
              </a:ext>
            </a:extLst>
          </p:cNvPr>
          <p:cNvSpPr/>
          <p:nvPr/>
        </p:nvSpPr>
        <p:spPr>
          <a:xfrm>
            <a:off x="2240152" y="2259152"/>
            <a:ext cx="0" cy="2522855"/>
          </a:xfrm>
          <a:custGeom>
            <a:avLst/>
            <a:gdLst/>
            <a:ahLst/>
            <a:cxnLst/>
            <a:rect l="l" t="t" r="r" b="b"/>
            <a:pathLst>
              <a:path h="2522854">
                <a:moveTo>
                  <a:pt x="0" y="0"/>
                </a:moveTo>
                <a:lnTo>
                  <a:pt x="0" y="252285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AF7A949B-CDE1-A744-8598-6FB7E6366254}"/>
              </a:ext>
            </a:extLst>
          </p:cNvPr>
          <p:cNvSpPr/>
          <p:nvPr/>
        </p:nvSpPr>
        <p:spPr>
          <a:xfrm>
            <a:off x="4033011" y="2259152"/>
            <a:ext cx="0" cy="2522855"/>
          </a:xfrm>
          <a:custGeom>
            <a:avLst/>
            <a:gdLst/>
            <a:ahLst/>
            <a:cxnLst/>
            <a:rect l="l" t="t" r="r" b="b"/>
            <a:pathLst>
              <a:path h="2522854">
                <a:moveTo>
                  <a:pt x="0" y="0"/>
                </a:moveTo>
                <a:lnTo>
                  <a:pt x="0" y="252285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82E2BF1F-87D5-6449-8676-59DCFE6B144D}"/>
              </a:ext>
            </a:extLst>
          </p:cNvPr>
          <p:cNvSpPr/>
          <p:nvPr/>
        </p:nvSpPr>
        <p:spPr>
          <a:xfrm>
            <a:off x="5554345" y="2259152"/>
            <a:ext cx="0" cy="2522855"/>
          </a:xfrm>
          <a:custGeom>
            <a:avLst/>
            <a:gdLst/>
            <a:ahLst/>
            <a:cxnLst/>
            <a:rect l="l" t="t" r="r" b="b"/>
            <a:pathLst>
              <a:path h="2522854">
                <a:moveTo>
                  <a:pt x="0" y="0"/>
                </a:moveTo>
                <a:lnTo>
                  <a:pt x="0" y="252285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CB06D34A-58F7-A54C-A12D-92E97B909A0B}"/>
              </a:ext>
            </a:extLst>
          </p:cNvPr>
          <p:cNvSpPr/>
          <p:nvPr/>
        </p:nvSpPr>
        <p:spPr>
          <a:xfrm>
            <a:off x="7159117" y="2259152"/>
            <a:ext cx="0" cy="2522855"/>
          </a:xfrm>
          <a:custGeom>
            <a:avLst/>
            <a:gdLst/>
            <a:ahLst/>
            <a:cxnLst/>
            <a:rect l="l" t="t" r="r" b="b"/>
            <a:pathLst>
              <a:path h="2522854">
                <a:moveTo>
                  <a:pt x="0" y="0"/>
                </a:moveTo>
                <a:lnTo>
                  <a:pt x="0" y="252285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CEB32257-8B98-A042-AD36-18A10516C992}"/>
              </a:ext>
            </a:extLst>
          </p:cNvPr>
          <p:cNvSpPr/>
          <p:nvPr/>
        </p:nvSpPr>
        <p:spPr>
          <a:xfrm>
            <a:off x="8563356" y="2259152"/>
            <a:ext cx="0" cy="2522855"/>
          </a:xfrm>
          <a:custGeom>
            <a:avLst/>
            <a:gdLst/>
            <a:ahLst/>
            <a:cxnLst/>
            <a:rect l="l" t="t" r="r" b="b"/>
            <a:pathLst>
              <a:path h="2522854">
                <a:moveTo>
                  <a:pt x="0" y="0"/>
                </a:moveTo>
                <a:lnTo>
                  <a:pt x="0" y="252285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22146411-F5DD-8543-BB0F-BC1AD484F85D}"/>
              </a:ext>
            </a:extLst>
          </p:cNvPr>
          <p:cNvSpPr/>
          <p:nvPr/>
        </p:nvSpPr>
        <p:spPr>
          <a:xfrm>
            <a:off x="10707369" y="2259152"/>
            <a:ext cx="0" cy="2522855"/>
          </a:xfrm>
          <a:custGeom>
            <a:avLst/>
            <a:gdLst/>
            <a:ahLst/>
            <a:cxnLst/>
            <a:rect l="l" t="t" r="r" b="b"/>
            <a:pathLst>
              <a:path h="2522854">
                <a:moveTo>
                  <a:pt x="0" y="0"/>
                </a:moveTo>
                <a:lnTo>
                  <a:pt x="0" y="252285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F2DEF2EF-DC54-C242-9731-A2F31B6E20FD}"/>
              </a:ext>
            </a:extLst>
          </p:cNvPr>
          <p:cNvSpPr/>
          <p:nvPr/>
        </p:nvSpPr>
        <p:spPr>
          <a:xfrm>
            <a:off x="0" y="3520644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74270CD3-44D0-F24F-AB8A-158F76A4BDE5}"/>
              </a:ext>
            </a:extLst>
          </p:cNvPr>
          <p:cNvSpPr/>
          <p:nvPr/>
        </p:nvSpPr>
        <p:spPr>
          <a:xfrm>
            <a:off x="0" y="3771596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4B63ADE8-7223-0740-AAD1-241642162E3E}"/>
              </a:ext>
            </a:extLst>
          </p:cNvPr>
          <p:cNvSpPr/>
          <p:nvPr/>
        </p:nvSpPr>
        <p:spPr>
          <a:xfrm>
            <a:off x="0" y="402267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A4CD8793-4A47-CB46-BD70-5D7C4495100F}"/>
              </a:ext>
            </a:extLst>
          </p:cNvPr>
          <p:cNvSpPr/>
          <p:nvPr/>
        </p:nvSpPr>
        <p:spPr>
          <a:xfrm>
            <a:off x="0" y="4273627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F53FA598-8AB6-3446-9957-DC241310B488}"/>
              </a:ext>
            </a:extLst>
          </p:cNvPr>
          <p:cNvSpPr/>
          <p:nvPr/>
        </p:nvSpPr>
        <p:spPr>
          <a:xfrm>
            <a:off x="0" y="45247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A1D8EC3E-752D-0A42-A5FE-050E8F72B0D5}"/>
              </a:ext>
            </a:extLst>
          </p:cNvPr>
          <p:cNvSpPr/>
          <p:nvPr/>
        </p:nvSpPr>
        <p:spPr>
          <a:xfrm>
            <a:off x="0" y="2259152"/>
            <a:ext cx="0" cy="2522855"/>
          </a:xfrm>
          <a:custGeom>
            <a:avLst/>
            <a:gdLst/>
            <a:ahLst/>
            <a:cxnLst/>
            <a:rect l="l" t="t" r="r" b="b"/>
            <a:pathLst>
              <a:path h="2522854">
                <a:moveTo>
                  <a:pt x="0" y="0"/>
                </a:moveTo>
                <a:lnTo>
                  <a:pt x="0" y="252285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04464005-8CAB-7847-81F7-404D04098B1C}"/>
              </a:ext>
            </a:extLst>
          </p:cNvPr>
          <p:cNvSpPr/>
          <p:nvPr/>
        </p:nvSpPr>
        <p:spPr>
          <a:xfrm>
            <a:off x="0" y="2265502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EFFD0B3F-9E09-0043-B13A-D18CA072F80F}"/>
              </a:ext>
            </a:extLst>
          </p:cNvPr>
          <p:cNvSpPr/>
          <p:nvPr/>
        </p:nvSpPr>
        <p:spPr>
          <a:xfrm>
            <a:off x="0" y="4775658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D8041FE5-7B2B-1145-AF14-379A7EE1554B}"/>
              </a:ext>
            </a:extLst>
          </p:cNvPr>
          <p:cNvSpPr/>
          <p:nvPr/>
        </p:nvSpPr>
        <p:spPr>
          <a:xfrm>
            <a:off x="1119225" y="2645309"/>
            <a:ext cx="921054" cy="280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EB55DF59-B277-E34F-9081-454823502EAD}"/>
              </a:ext>
            </a:extLst>
          </p:cNvPr>
          <p:cNvSpPr/>
          <p:nvPr/>
        </p:nvSpPr>
        <p:spPr>
          <a:xfrm>
            <a:off x="1218285" y="2874214"/>
            <a:ext cx="691464" cy="280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0200E588-A4C8-084F-B7D9-E5BC72D87C69}"/>
              </a:ext>
            </a:extLst>
          </p:cNvPr>
          <p:cNvSpPr/>
          <p:nvPr/>
        </p:nvSpPr>
        <p:spPr>
          <a:xfrm>
            <a:off x="2611501" y="2531060"/>
            <a:ext cx="1192377" cy="2804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7385931D-229E-D84E-95EF-0D4EF0FB6E13}"/>
              </a:ext>
            </a:extLst>
          </p:cNvPr>
          <p:cNvSpPr/>
          <p:nvPr/>
        </p:nvSpPr>
        <p:spPr>
          <a:xfrm>
            <a:off x="2408808" y="2759355"/>
            <a:ext cx="1583308" cy="2807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CD442694-0B30-3E42-AE8D-1675A880B96A}"/>
              </a:ext>
            </a:extLst>
          </p:cNvPr>
          <p:cNvSpPr/>
          <p:nvPr/>
        </p:nvSpPr>
        <p:spPr>
          <a:xfrm>
            <a:off x="2984880" y="2988514"/>
            <a:ext cx="402335" cy="280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896D5A99-90ED-B046-A46B-D690270F21A8}"/>
              </a:ext>
            </a:extLst>
          </p:cNvPr>
          <p:cNvSpPr/>
          <p:nvPr/>
        </p:nvSpPr>
        <p:spPr>
          <a:xfrm>
            <a:off x="4142485" y="2645309"/>
            <a:ext cx="1412493" cy="280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E68F77F3-9D58-8844-97D2-6054ABF41FC5}"/>
              </a:ext>
            </a:extLst>
          </p:cNvPr>
          <p:cNvSpPr/>
          <p:nvPr/>
        </p:nvSpPr>
        <p:spPr>
          <a:xfrm>
            <a:off x="4224782" y="2874214"/>
            <a:ext cx="1225994" cy="280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8D61E624-CFB4-384C-9D2B-A2C9FEAB2B4B}"/>
              </a:ext>
            </a:extLst>
          </p:cNvPr>
          <p:cNvSpPr/>
          <p:nvPr/>
        </p:nvSpPr>
        <p:spPr>
          <a:xfrm>
            <a:off x="5576570" y="2759355"/>
            <a:ext cx="1583181" cy="2807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72836007-A93C-5944-BB00-49F9A76F3976}"/>
              </a:ext>
            </a:extLst>
          </p:cNvPr>
          <p:cNvSpPr/>
          <p:nvPr/>
        </p:nvSpPr>
        <p:spPr>
          <a:xfrm>
            <a:off x="7188454" y="2645309"/>
            <a:ext cx="1376426" cy="2807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35B84394-1E50-D647-A98C-9052DB413459}"/>
              </a:ext>
            </a:extLst>
          </p:cNvPr>
          <p:cNvSpPr/>
          <p:nvPr/>
        </p:nvSpPr>
        <p:spPr>
          <a:xfrm>
            <a:off x="7572502" y="2874214"/>
            <a:ext cx="694944" cy="2804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06CB801E-A7FC-C943-8D36-76913BE52FCD}"/>
              </a:ext>
            </a:extLst>
          </p:cNvPr>
          <p:cNvSpPr/>
          <p:nvPr/>
        </p:nvSpPr>
        <p:spPr>
          <a:xfrm>
            <a:off x="8603615" y="2645309"/>
            <a:ext cx="2104008" cy="2807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851CD234-3279-F445-B676-782F30103A29}"/>
              </a:ext>
            </a:extLst>
          </p:cNvPr>
          <p:cNvSpPr/>
          <p:nvPr/>
        </p:nvSpPr>
        <p:spPr>
          <a:xfrm>
            <a:off x="8963279" y="2874214"/>
            <a:ext cx="1437004" cy="2804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101BD8B0-5AC5-5E41-B36F-39D457F7C113}"/>
              </a:ext>
            </a:extLst>
          </p:cNvPr>
          <p:cNvSpPr/>
          <p:nvPr/>
        </p:nvSpPr>
        <p:spPr>
          <a:xfrm>
            <a:off x="10937747" y="2645309"/>
            <a:ext cx="1161986" cy="2807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0C6A4E7A-9824-394E-B9F5-A4BEE01E3503}"/>
              </a:ext>
            </a:extLst>
          </p:cNvPr>
          <p:cNvSpPr/>
          <p:nvPr/>
        </p:nvSpPr>
        <p:spPr>
          <a:xfrm>
            <a:off x="10739628" y="2874214"/>
            <a:ext cx="1452372" cy="2804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4B3C4B9A-3889-EB4A-887C-F38E01494662}"/>
              </a:ext>
            </a:extLst>
          </p:cNvPr>
          <p:cNvSpPr/>
          <p:nvPr/>
        </p:nvSpPr>
        <p:spPr>
          <a:xfrm>
            <a:off x="12496" y="3501213"/>
            <a:ext cx="649224" cy="2804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6F1AA1C6-2577-EE42-8B02-CAE31FA08DE2}"/>
              </a:ext>
            </a:extLst>
          </p:cNvPr>
          <p:cNvSpPr/>
          <p:nvPr/>
        </p:nvSpPr>
        <p:spPr>
          <a:xfrm>
            <a:off x="1471294" y="3501213"/>
            <a:ext cx="198119" cy="2804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384A6BEA-8B91-E740-9650-FDBCEFE3839F}"/>
              </a:ext>
            </a:extLst>
          </p:cNvPr>
          <p:cNvSpPr/>
          <p:nvPr/>
        </p:nvSpPr>
        <p:spPr>
          <a:xfrm>
            <a:off x="3085464" y="3501213"/>
            <a:ext cx="201167" cy="2804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1E5D704F-F6EE-234E-A4C4-017E4910257D}"/>
              </a:ext>
            </a:extLst>
          </p:cNvPr>
          <p:cNvSpPr/>
          <p:nvPr/>
        </p:nvSpPr>
        <p:spPr>
          <a:xfrm>
            <a:off x="4744465" y="3501213"/>
            <a:ext cx="198120" cy="2804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A9250277-9A23-1349-9345-8B3144FCEF1B}"/>
              </a:ext>
            </a:extLst>
          </p:cNvPr>
          <p:cNvSpPr/>
          <p:nvPr/>
        </p:nvSpPr>
        <p:spPr>
          <a:xfrm>
            <a:off x="7811769" y="3501213"/>
            <a:ext cx="198120" cy="2804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5">
            <a:extLst>
              <a:ext uri="{FF2B5EF4-FFF2-40B4-BE49-F238E27FC236}">
                <a16:creationId xmlns:a16="http://schemas.microsoft.com/office/drawing/2014/main" id="{E2F6CE26-8A76-7944-8DC0-DEB2CA1A3810}"/>
              </a:ext>
            </a:extLst>
          </p:cNvPr>
          <p:cNvSpPr/>
          <p:nvPr/>
        </p:nvSpPr>
        <p:spPr>
          <a:xfrm>
            <a:off x="9585070" y="3501213"/>
            <a:ext cx="204216" cy="2804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6">
            <a:extLst>
              <a:ext uri="{FF2B5EF4-FFF2-40B4-BE49-F238E27FC236}">
                <a16:creationId xmlns:a16="http://schemas.microsoft.com/office/drawing/2014/main" id="{ED9D093F-530D-A84D-A81F-49C9D66E72EC}"/>
              </a:ext>
            </a:extLst>
          </p:cNvPr>
          <p:cNvSpPr/>
          <p:nvPr/>
        </p:nvSpPr>
        <p:spPr>
          <a:xfrm>
            <a:off x="11404092" y="3501213"/>
            <a:ext cx="204216" cy="2804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7">
            <a:extLst>
              <a:ext uri="{FF2B5EF4-FFF2-40B4-BE49-F238E27FC236}">
                <a16:creationId xmlns:a16="http://schemas.microsoft.com/office/drawing/2014/main" id="{3A40A3F0-8AFE-834C-84C7-23984814D170}"/>
              </a:ext>
            </a:extLst>
          </p:cNvPr>
          <p:cNvSpPr/>
          <p:nvPr/>
        </p:nvSpPr>
        <p:spPr>
          <a:xfrm>
            <a:off x="12496" y="3752419"/>
            <a:ext cx="485775" cy="28041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8">
            <a:extLst>
              <a:ext uri="{FF2B5EF4-FFF2-40B4-BE49-F238E27FC236}">
                <a16:creationId xmlns:a16="http://schemas.microsoft.com/office/drawing/2014/main" id="{7E3CBE24-AB9E-D94B-8A8D-D9EE6F735AF5}"/>
              </a:ext>
            </a:extLst>
          </p:cNvPr>
          <p:cNvSpPr/>
          <p:nvPr/>
        </p:nvSpPr>
        <p:spPr>
          <a:xfrm>
            <a:off x="3085464" y="3752419"/>
            <a:ext cx="204215" cy="2804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9">
            <a:extLst>
              <a:ext uri="{FF2B5EF4-FFF2-40B4-BE49-F238E27FC236}">
                <a16:creationId xmlns:a16="http://schemas.microsoft.com/office/drawing/2014/main" id="{C12B5E2B-6718-B64C-94A7-49455C06ECA1}"/>
              </a:ext>
            </a:extLst>
          </p:cNvPr>
          <p:cNvSpPr/>
          <p:nvPr/>
        </p:nvSpPr>
        <p:spPr>
          <a:xfrm>
            <a:off x="4742941" y="3752419"/>
            <a:ext cx="204215" cy="2804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0">
            <a:extLst>
              <a:ext uri="{FF2B5EF4-FFF2-40B4-BE49-F238E27FC236}">
                <a16:creationId xmlns:a16="http://schemas.microsoft.com/office/drawing/2014/main" id="{412FA661-5D4C-6747-941D-2752AD615775}"/>
              </a:ext>
            </a:extLst>
          </p:cNvPr>
          <p:cNvSpPr/>
          <p:nvPr/>
        </p:nvSpPr>
        <p:spPr>
          <a:xfrm>
            <a:off x="6305422" y="3501213"/>
            <a:ext cx="204216" cy="53162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1">
            <a:extLst>
              <a:ext uri="{FF2B5EF4-FFF2-40B4-BE49-F238E27FC236}">
                <a16:creationId xmlns:a16="http://schemas.microsoft.com/office/drawing/2014/main" id="{0C295E6A-EE94-7A4E-936B-1C646B4F9822}"/>
              </a:ext>
            </a:extLst>
          </p:cNvPr>
          <p:cNvSpPr/>
          <p:nvPr/>
        </p:nvSpPr>
        <p:spPr>
          <a:xfrm>
            <a:off x="9586594" y="3752419"/>
            <a:ext cx="198120" cy="2804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2">
            <a:extLst>
              <a:ext uri="{FF2B5EF4-FFF2-40B4-BE49-F238E27FC236}">
                <a16:creationId xmlns:a16="http://schemas.microsoft.com/office/drawing/2014/main" id="{70A4E509-7BE3-614D-9826-675CDA7D545E}"/>
              </a:ext>
            </a:extLst>
          </p:cNvPr>
          <p:cNvSpPr/>
          <p:nvPr/>
        </p:nvSpPr>
        <p:spPr>
          <a:xfrm>
            <a:off x="11405616" y="3752419"/>
            <a:ext cx="198120" cy="2804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3">
            <a:extLst>
              <a:ext uri="{FF2B5EF4-FFF2-40B4-BE49-F238E27FC236}">
                <a16:creationId xmlns:a16="http://schemas.microsoft.com/office/drawing/2014/main" id="{68BFE142-74EF-B843-8EB0-E53F0D763025}"/>
              </a:ext>
            </a:extLst>
          </p:cNvPr>
          <p:cNvSpPr/>
          <p:nvPr/>
        </p:nvSpPr>
        <p:spPr>
          <a:xfrm>
            <a:off x="12496" y="4003193"/>
            <a:ext cx="596265" cy="28072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4">
            <a:extLst>
              <a:ext uri="{FF2B5EF4-FFF2-40B4-BE49-F238E27FC236}">
                <a16:creationId xmlns:a16="http://schemas.microsoft.com/office/drawing/2014/main" id="{5A838DC4-10D9-2C4B-84A3-EF9D12031638}"/>
              </a:ext>
            </a:extLst>
          </p:cNvPr>
          <p:cNvSpPr/>
          <p:nvPr/>
        </p:nvSpPr>
        <p:spPr>
          <a:xfrm>
            <a:off x="1469771" y="3752419"/>
            <a:ext cx="204215" cy="53149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5">
            <a:extLst>
              <a:ext uri="{FF2B5EF4-FFF2-40B4-BE49-F238E27FC236}">
                <a16:creationId xmlns:a16="http://schemas.microsoft.com/office/drawing/2014/main" id="{93545416-C6B5-EA4A-B616-9F87F0A88710}"/>
              </a:ext>
            </a:extLst>
          </p:cNvPr>
          <p:cNvSpPr/>
          <p:nvPr/>
        </p:nvSpPr>
        <p:spPr>
          <a:xfrm>
            <a:off x="4742941" y="4003193"/>
            <a:ext cx="201167" cy="2807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6">
            <a:extLst>
              <a:ext uri="{FF2B5EF4-FFF2-40B4-BE49-F238E27FC236}">
                <a16:creationId xmlns:a16="http://schemas.microsoft.com/office/drawing/2014/main" id="{7B1167D9-23A5-3446-AF99-134C8AA235F4}"/>
              </a:ext>
            </a:extLst>
          </p:cNvPr>
          <p:cNvSpPr/>
          <p:nvPr/>
        </p:nvSpPr>
        <p:spPr>
          <a:xfrm>
            <a:off x="6306946" y="4003193"/>
            <a:ext cx="198120" cy="2807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7">
            <a:extLst>
              <a:ext uri="{FF2B5EF4-FFF2-40B4-BE49-F238E27FC236}">
                <a16:creationId xmlns:a16="http://schemas.microsoft.com/office/drawing/2014/main" id="{89FD0F2E-38AA-A74F-803B-15936057C7FF}"/>
              </a:ext>
            </a:extLst>
          </p:cNvPr>
          <p:cNvSpPr/>
          <p:nvPr/>
        </p:nvSpPr>
        <p:spPr>
          <a:xfrm>
            <a:off x="7810245" y="3752419"/>
            <a:ext cx="204216" cy="53149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8">
            <a:extLst>
              <a:ext uri="{FF2B5EF4-FFF2-40B4-BE49-F238E27FC236}">
                <a16:creationId xmlns:a16="http://schemas.microsoft.com/office/drawing/2014/main" id="{44AEF656-9C5F-2049-B234-5EEA55697A2C}"/>
              </a:ext>
            </a:extLst>
          </p:cNvPr>
          <p:cNvSpPr/>
          <p:nvPr/>
        </p:nvSpPr>
        <p:spPr>
          <a:xfrm>
            <a:off x="12496" y="4254322"/>
            <a:ext cx="541020" cy="28041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9">
            <a:extLst>
              <a:ext uri="{FF2B5EF4-FFF2-40B4-BE49-F238E27FC236}">
                <a16:creationId xmlns:a16="http://schemas.microsoft.com/office/drawing/2014/main" id="{437D1908-706D-F045-85F3-8660C64772E0}"/>
              </a:ext>
            </a:extLst>
          </p:cNvPr>
          <p:cNvSpPr/>
          <p:nvPr/>
        </p:nvSpPr>
        <p:spPr>
          <a:xfrm>
            <a:off x="7811769" y="4254322"/>
            <a:ext cx="198120" cy="2804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0">
            <a:extLst>
              <a:ext uri="{FF2B5EF4-FFF2-40B4-BE49-F238E27FC236}">
                <a16:creationId xmlns:a16="http://schemas.microsoft.com/office/drawing/2014/main" id="{7AC803C4-912B-D04A-B0C8-8B02E6721D6E}"/>
              </a:ext>
            </a:extLst>
          </p:cNvPr>
          <p:cNvSpPr/>
          <p:nvPr/>
        </p:nvSpPr>
        <p:spPr>
          <a:xfrm>
            <a:off x="9585070" y="4003193"/>
            <a:ext cx="204216" cy="53154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1">
            <a:extLst>
              <a:ext uri="{FF2B5EF4-FFF2-40B4-BE49-F238E27FC236}">
                <a16:creationId xmlns:a16="http://schemas.microsoft.com/office/drawing/2014/main" id="{773C28D9-1A1F-7C49-8CD1-7FA5B7F7B393}"/>
              </a:ext>
            </a:extLst>
          </p:cNvPr>
          <p:cNvSpPr/>
          <p:nvPr/>
        </p:nvSpPr>
        <p:spPr>
          <a:xfrm>
            <a:off x="11404092" y="4003193"/>
            <a:ext cx="204216" cy="53154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2">
            <a:extLst>
              <a:ext uri="{FF2B5EF4-FFF2-40B4-BE49-F238E27FC236}">
                <a16:creationId xmlns:a16="http://schemas.microsoft.com/office/drawing/2014/main" id="{35E0BCA7-831F-9B4F-BEEB-A206AE601E7A}"/>
              </a:ext>
            </a:extLst>
          </p:cNvPr>
          <p:cNvSpPr/>
          <p:nvPr/>
        </p:nvSpPr>
        <p:spPr>
          <a:xfrm>
            <a:off x="12496" y="4505528"/>
            <a:ext cx="601675" cy="2804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3">
            <a:extLst>
              <a:ext uri="{FF2B5EF4-FFF2-40B4-BE49-F238E27FC236}">
                <a16:creationId xmlns:a16="http://schemas.microsoft.com/office/drawing/2014/main" id="{14D209A1-7A23-784F-8219-8635066E12E6}"/>
              </a:ext>
            </a:extLst>
          </p:cNvPr>
          <p:cNvSpPr/>
          <p:nvPr/>
        </p:nvSpPr>
        <p:spPr>
          <a:xfrm>
            <a:off x="1471294" y="4254322"/>
            <a:ext cx="198119" cy="53162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4">
            <a:extLst>
              <a:ext uri="{FF2B5EF4-FFF2-40B4-BE49-F238E27FC236}">
                <a16:creationId xmlns:a16="http://schemas.microsoft.com/office/drawing/2014/main" id="{186F46EF-EFD5-CB40-AD28-E768B6FCFF88}"/>
              </a:ext>
            </a:extLst>
          </p:cNvPr>
          <p:cNvSpPr/>
          <p:nvPr/>
        </p:nvSpPr>
        <p:spPr>
          <a:xfrm>
            <a:off x="3085464" y="4003193"/>
            <a:ext cx="201167" cy="78275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5">
            <a:extLst>
              <a:ext uri="{FF2B5EF4-FFF2-40B4-BE49-F238E27FC236}">
                <a16:creationId xmlns:a16="http://schemas.microsoft.com/office/drawing/2014/main" id="{CA7D3F7C-767E-F849-B339-7CB8F36ECD06}"/>
              </a:ext>
            </a:extLst>
          </p:cNvPr>
          <p:cNvSpPr/>
          <p:nvPr/>
        </p:nvSpPr>
        <p:spPr>
          <a:xfrm>
            <a:off x="4742941" y="4254322"/>
            <a:ext cx="204215" cy="53162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6">
            <a:extLst>
              <a:ext uri="{FF2B5EF4-FFF2-40B4-BE49-F238E27FC236}">
                <a16:creationId xmlns:a16="http://schemas.microsoft.com/office/drawing/2014/main" id="{63AB70EF-7E9B-924B-A5EE-CA9C84C41922}"/>
              </a:ext>
            </a:extLst>
          </p:cNvPr>
          <p:cNvSpPr/>
          <p:nvPr/>
        </p:nvSpPr>
        <p:spPr>
          <a:xfrm>
            <a:off x="6305422" y="4254322"/>
            <a:ext cx="204216" cy="53162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7">
            <a:extLst>
              <a:ext uri="{FF2B5EF4-FFF2-40B4-BE49-F238E27FC236}">
                <a16:creationId xmlns:a16="http://schemas.microsoft.com/office/drawing/2014/main" id="{656E6D74-C809-A041-870D-15418822DBD6}"/>
              </a:ext>
            </a:extLst>
          </p:cNvPr>
          <p:cNvSpPr/>
          <p:nvPr/>
        </p:nvSpPr>
        <p:spPr>
          <a:xfrm>
            <a:off x="7810245" y="4505528"/>
            <a:ext cx="204216" cy="28041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8">
            <a:extLst>
              <a:ext uri="{FF2B5EF4-FFF2-40B4-BE49-F238E27FC236}">
                <a16:creationId xmlns:a16="http://schemas.microsoft.com/office/drawing/2014/main" id="{D0E6FAB7-B39C-5041-BE72-691E35DF9A04}"/>
              </a:ext>
            </a:extLst>
          </p:cNvPr>
          <p:cNvSpPr/>
          <p:nvPr/>
        </p:nvSpPr>
        <p:spPr>
          <a:xfrm>
            <a:off x="9586594" y="4505528"/>
            <a:ext cx="198120" cy="2804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09">
            <a:extLst>
              <a:ext uri="{FF2B5EF4-FFF2-40B4-BE49-F238E27FC236}">
                <a16:creationId xmlns:a16="http://schemas.microsoft.com/office/drawing/2014/main" id="{D43085D0-C354-174D-BB18-7DCC0E048117}"/>
              </a:ext>
            </a:extLst>
          </p:cNvPr>
          <p:cNvSpPr/>
          <p:nvPr/>
        </p:nvSpPr>
        <p:spPr>
          <a:xfrm>
            <a:off x="11405616" y="4505528"/>
            <a:ext cx="198120" cy="2804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8116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69BA2-C76C-9348-8812-BA9EB25799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Наивный подход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6ADD3-81ED-B34F-9A53-79620DA0AE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Заполнить пропуски нулями и применить </a:t>
            </a:r>
            <a:r>
              <a:rPr lang="en-US" dirty="0"/>
              <a:t>SVD.</a:t>
            </a:r>
          </a:p>
          <a:p>
            <a:endParaRPr lang="en-US" dirty="0"/>
          </a:p>
          <a:p>
            <a:r>
              <a:rPr lang="ru-RU" b="1" dirty="0"/>
              <a:t>Лучше так не делать: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Вносим шум в данные, ведь на самом деле там не нули!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Матрица становится плотной (в противовес разреженной)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ru-RU" dirty="0"/>
              <a:t> занимает терабайты, честный </a:t>
            </a:r>
            <a:r>
              <a:rPr lang="en-US" dirty="0"/>
              <a:t>SVD </a:t>
            </a:r>
            <a:r>
              <a:rPr lang="ru-RU" dirty="0"/>
              <a:t>считается годами </a:t>
            </a:r>
            <a:r>
              <a:rPr lang="ru-RU" dirty="0">
                <a:sym typeface="Wingdings" pitchFamily="2" charset="2"/>
              </a:rPr>
              <a:t>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0476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72BB-DBF7-0E41-A2C0-A0DE2EFB4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3816" y="309741"/>
            <a:ext cx="7102305" cy="553998"/>
          </a:xfrm>
        </p:spPr>
        <p:txBody>
          <a:bodyPr/>
          <a:lstStyle/>
          <a:p>
            <a:r>
              <a:rPr lang="ru-RU" dirty="0"/>
              <a:t>Распишем рейтинг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0C60908D-B3A2-F44F-AC7A-9CC3E7D0CFC2}"/>
              </a:ext>
            </a:extLst>
          </p:cNvPr>
          <p:cNvSpPr txBox="1"/>
          <p:nvPr/>
        </p:nvSpPr>
        <p:spPr>
          <a:xfrm>
            <a:off x="6262389" y="1473673"/>
            <a:ext cx="1224890" cy="391873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2486" spc="-188" dirty="0">
                <a:latin typeface="Arial"/>
                <a:cs typeface="Arial"/>
              </a:rPr>
              <a:t>вес</a:t>
            </a:r>
            <a:r>
              <a:rPr sz="2486" spc="-42" dirty="0">
                <a:latin typeface="Arial"/>
                <a:cs typeface="Arial"/>
              </a:rPr>
              <a:t> </a:t>
            </a:r>
            <a:r>
              <a:rPr sz="2486" spc="-173" dirty="0">
                <a:latin typeface="Arial"/>
                <a:cs typeface="Arial"/>
              </a:rPr>
              <a:t>фичи</a:t>
            </a:r>
            <a:endParaRPr sz="2486">
              <a:latin typeface="Arial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544D425-9316-0F45-819A-8B4B65A11B4B}"/>
              </a:ext>
            </a:extLst>
          </p:cNvPr>
          <p:cNvSpPr/>
          <p:nvPr/>
        </p:nvSpPr>
        <p:spPr>
          <a:xfrm>
            <a:off x="6759196" y="2120700"/>
            <a:ext cx="231060" cy="854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BFF5B8E-4043-CC47-9191-1CE3D05F09E7}"/>
              </a:ext>
            </a:extLst>
          </p:cNvPr>
          <p:cNvSpPr txBox="1"/>
          <p:nvPr/>
        </p:nvSpPr>
        <p:spPr>
          <a:xfrm>
            <a:off x="3249467" y="5193902"/>
            <a:ext cx="2959991" cy="774510"/>
          </a:xfrm>
          <a:prstGeom prst="rect">
            <a:avLst/>
          </a:prstGeom>
        </p:spPr>
        <p:txBody>
          <a:bodyPr vert="horz" wrap="square" lIns="0" tIns="30420" rIns="0" bIns="0" rtlCol="0">
            <a:spAutoFit/>
          </a:bodyPr>
          <a:lstStyle/>
          <a:p>
            <a:pPr marL="500198" marR="3081" indent="-492882">
              <a:lnSpc>
                <a:spcPts val="2899"/>
              </a:lnSpc>
              <a:spcBef>
                <a:spcPts val="240"/>
              </a:spcBef>
            </a:pPr>
            <a:r>
              <a:rPr sz="2486" spc="-115" dirty="0">
                <a:latin typeface="Arial"/>
                <a:cs typeface="Arial"/>
              </a:rPr>
              <a:t>интерес </a:t>
            </a:r>
            <a:r>
              <a:rPr sz="2486" spc="-170" dirty="0">
                <a:latin typeface="Arial"/>
                <a:cs typeface="Arial"/>
              </a:rPr>
              <a:t>пользователя  </a:t>
            </a:r>
            <a:r>
              <a:rPr sz="2486" dirty="0">
                <a:latin typeface="Arial"/>
                <a:cs typeface="Arial"/>
              </a:rPr>
              <a:t>к </a:t>
            </a:r>
            <a:r>
              <a:rPr sz="2486" spc="-124" dirty="0">
                <a:latin typeface="Arial"/>
                <a:cs typeface="Arial"/>
              </a:rPr>
              <a:t>данной</a:t>
            </a:r>
            <a:r>
              <a:rPr sz="2486" spc="-6" dirty="0">
                <a:latin typeface="Arial"/>
                <a:cs typeface="Arial"/>
              </a:rPr>
              <a:t> </a:t>
            </a:r>
            <a:r>
              <a:rPr sz="2486" spc="-200" dirty="0">
                <a:latin typeface="Arial"/>
                <a:cs typeface="Arial"/>
              </a:rPr>
              <a:t>фиче</a:t>
            </a:r>
            <a:endParaRPr sz="2486">
              <a:latin typeface="Arial"/>
              <a:cs typeface="Arial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68D6025-3135-5E41-93E5-E4312A148730}"/>
              </a:ext>
            </a:extLst>
          </p:cNvPr>
          <p:cNvSpPr/>
          <p:nvPr/>
        </p:nvSpPr>
        <p:spPr>
          <a:xfrm>
            <a:off x="5093430" y="3874744"/>
            <a:ext cx="995951" cy="1282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AB2ABBB5-FF16-534F-925E-671EA0E5EB25}"/>
              </a:ext>
            </a:extLst>
          </p:cNvPr>
          <p:cNvSpPr txBox="1"/>
          <p:nvPr/>
        </p:nvSpPr>
        <p:spPr>
          <a:xfrm>
            <a:off x="7206504" y="5207947"/>
            <a:ext cx="3019291" cy="774510"/>
          </a:xfrm>
          <a:prstGeom prst="rect">
            <a:avLst/>
          </a:prstGeom>
        </p:spPr>
        <p:txBody>
          <a:bodyPr vert="horz" wrap="square" lIns="0" tIns="30420" rIns="0" bIns="0" rtlCol="0">
            <a:spAutoFit/>
          </a:bodyPr>
          <a:lstStyle/>
          <a:p>
            <a:pPr marL="674632" marR="3081" indent="-667316">
              <a:lnSpc>
                <a:spcPts val="2899"/>
              </a:lnSpc>
              <a:spcBef>
                <a:spcPts val="240"/>
              </a:spcBef>
            </a:pPr>
            <a:r>
              <a:rPr sz="2486" spc="-149" dirty="0">
                <a:latin typeface="Arial"/>
                <a:cs typeface="Arial"/>
              </a:rPr>
              <a:t>релевантность </a:t>
            </a:r>
            <a:r>
              <a:rPr sz="2486" spc="-124" dirty="0">
                <a:latin typeface="Arial"/>
                <a:cs typeface="Arial"/>
              </a:rPr>
              <a:t>данной  </a:t>
            </a:r>
            <a:r>
              <a:rPr sz="2486" spc="-173" dirty="0">
                <a:latin typeface="Arial"/>
                <a:cs typeface="Arial"/>
              </a:rPr>
              <a:t>фичи</a:t>
            </a:r>
            <a:r>
              <a:rPr sz="2486" spc="-3" dirty="0">
                <a:latin typeface="Arial"/>
                <a:cs typeface="Arial"/>
              </a:rPr>
              <a:t> </a:t>
            </a:r>
            <a:r>
              <a:rPr sz="2486" spc="-143" dirty="0">
                <a:latin typeface="Arial"/>
                <a:cs typeface="Arial"/>
              </a:rPr>
              <a:t>товару</a:t>
            </a:r>
            <a:endParaRPr sz="2486">
              <a:latin typeface="Arial"/>
              <a:cs typeface="Arial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60BC8455-A13B-0B4D-ACB4-3989E0059A80}"/>
              </a:ext>
            </a:extLst>
          </p:cNvPr>
          <p:cNvSpPr/>
          <p:nvPr/>
        </p:nvSpPr>
        <p:spPr>
          <a:xfrm>
            <a:off x="7779885" y="3862928"/>
            <a:ext cx="1314293" cy="13058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432DAFE5-6C3A-B84D-9738-6BDA3F2D3E5F}"/>
              </a:ext>
            </a:extLst>
          </p:cNvPr>
          <p:cNvSpPr txBox="1"/>
          <p:nvPr/>
        </p:nvSpPr>
        <p:spPr>
          <a:xfrm>
            <a:off x="5419040" y="2550304"/>
            <a:ext cx="172124" cy="434324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2759" i="1" spc="6" dirty="0">
                <a:latin typeface="Times New Roman"/>
                <a:cs typeface="Times New Roman"/>
              </a:rPr>
              <a:t>k</a:t>
            </a:r>
            <a:endParaRPr sz="2759">
              <a:latin typeface="Times New Roman"/>
              <a:cs typeface="Times New Roman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A61B40ED-28A6-9D44-B47F-8399F6E131A6}"/>
              </a:ext>
            </a:extLst>
          </p:cNvPr>
          <p:cNvSpPr txBox="1"/>
          <p:nvPr/>
        </p:nvSpPr>
        <p:spPr>
          <a:xfrm>
            <a:off x="4044362" y="2793174"/>
            <a:ext cx="3618452" cy="1432799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lnSpc>
                <a:spcPts val="8238"/>
              </a:lnSpc>
              <a:spcBef>
                <a:spcPts val="73"/>
              </a:spcBef>
            </a:pPr>
            <a:r>
              <a:rPr sz="7186" i="1" spc="-2069" baseline="14064" dirty="0">
                <a:latin typeface="Times New Roman"/>
                <a:cs typeface="Times New Roman"/>
              </a:rPr>
              <a:t>r</a:t>
            </a:r>
            <a:r>
              <a:rPr sz="7186" spc="-1046" baseline="18635" dirty="0">
                <a:latin typeface="Times New Roman"/>
                <a:cs typeface="Times New Roman"/>
              </a:rPr>
              <a:t>ˆ</a:t>
            </a:r>
            <a:r>
              <a:rPr sz="2759" i="1" spc="6" dirty="0">
                <a:latin typeface="Times New Roman"/>
                <a:cs typeface="Times New Roman"/>
              </a:rPr>
              <a:t>ai</a:t>
            </a:r>
            <a:r>
              <a:rPr sz="2759" i="1" spc="200" dirty="0">
                <a:latin typeface="Times New Roman"/>
                <a:cs typeface="Times New Roman"/>
              </a:rPr>
              <a:t> </a:t>
            </a:r>
            <a:r>
              <a:rPr sz="7186" spc="4" baseline="14064" dirty="0">
                <a:latin typeface="Symbol"/>
                <a:cs typeface="Symbol"/>
              </a:rPr>
              <a:t></a:t>
            </a:r>
            <a:r>
              <a:rPr sz="7186" spc="-696" baseline="14064" dirty="0">
                <a:latin typeface="Times New Roman"/>
                <a:cs typeface="Times New Roman"/>
              </a:rPr>
              <a:t> </a:t>
            </a:r>
            <a:r>
              <a:rPr sz="10779" spc="805" baseline="1875" dirty="0">
                <a:latin typeface="Symbol"/>
                <a:cs typeface="Symbol"/>
              </a:rPr>
              <a:t></a:t>
            </a:r>
            <a:r>
              <a:rPr sz="7186" i="1" spc="132" baseline="14064" dirty="0">
                <a:latin typeface="Times New Roman"/>
                <a:cs typeface="Times New Roman"/>
              </a:rPr>
              <a:t>u</a:t>
            </a:r>
            <a:r>
              <a:rPr sz="2759" i="1" spc="6" dirty="0">
                <a:latin typeface="Times New Roman"/>
                <a:cs typeface="Times New Roman"/>
              </a:rPr>
              <a:t>a</a:t>
            </a:r>
            <a:r>
              <a:rPr sz="2759" i="1" spc="149" dirty="0">
                <a:latin typeface="Times New Roman"/>
                <a:cs typeface="Times New Roman"/>
              </a:rPr>
              <a:t>f</a:t>
            </a:r>
            <a:r>
              <a:rPr sz="7413" i="1" spc="-132" baseline="13633" dirty="0">
                <a:latin typeface="Symbol"/>
                <a:cs typeface="Symbol"/>
              </a:rPr>
              <a:t></a:t>
            </a:r>
            <a:r>
              <a:rPr sz="7413" spc="-177" baseline="13633" dirty="0">
                <a:latin typeface="Times New Roman"/>
                <a:cs typeface="Times New Roman"/>
              </a:rPr>
              <a:t> </a:t>
            </a:r>
            <a:r>
              <a:rPr sz="2759" i="1" spc="3" dirty="0">
                <a:latin typeface="Times New Roman"/>
                <a:cs typeface="Times New Roman"/>
              </a:rPr>
              <a:t>f</a:t>
            </a:r>
            <a:r>
              <a:rPr sz="2759" i="1" spc="-312" dirty="0">
                <a:latin typeface="Times New Roman"/>
                <a:cs typeface="Times New Roman"/>
              </a:rPr>
              <a:t> </a:t>
            </a:r>
            <a:r>
              <a:rPr sz="7186" i="1" spc="-154" baseline="14064" dirty="0">
                <a:latin typeface="Times New Roman"/>
                <a:cs typeface="Times New Roman"/>
              </a:rPr>
              <a:t>v</a:t>
            </a:r>
            <a:r>
              <a:rPr sz="2759" i="1" spc="-18" dirty="0">
                <a:latin typeface="Times New Roman"/>
                <a:cs typeface="Times New Roman"/>
              </a:rPr>
              <a:t>i</a:t>
            </a:r>
            <a:r>
              <a:rPr sz="2759" i="1" spc="3" dirty="0">
                <a:latin typeface="Times New Roman"/>
                <a:cs typeface="Times New Roman"/>
              </a:rPr>
              <a:t>f</a:t>
            </a:r>
            <a:endParaRPr sz="2759">
              <a:latin typeface="Times New Roman"/>
              <a:cs typeface="Times New Roman"/>
            </a:endParaRPr>
          </a:p>
          <a:p>
            <a:pPr marR="601085" algn="ctr">
              <a:lnSpc>
                <a:spcPts val="2926"/>
              </a:lnSpc>
            </a:pPr>
            <a:r>
              <a:rPr sz="2759" i="1" spc="3" dirty="0">
                <a:latin typeface="Times New Roman"/>
                <a:cs typeface="Times New Roman"/>
              </a:rPr>
              <a:t>f</a:t>
            </a:r>
            <a:r>
              <a:rPr sz="2759" i="1" spc="-152" dirty="0">
                <a:latin typeface="Times New Roman"/>
                <a:cs typeface="Times New Roman"/>
              </a:rPr>
              <a:t> </a:t>
            </a:r>
            <a:r>
              <a:rPr sz="2759" spc="-42" dirty="0">
                <a:latin typeface="Symbol"/>
                <a:cs typeface="Symbol"/>
              </a:rPr>
              <a:t></a:t>
            </a:r>
            <a:r>
              <a:rPr sz="2759" spc="-42" dirty="0">
                <a:latin typeface="Times New Roman"/>
                <a:cs typeface="Times New Roman"/>
              </a:rPr>
              <a:t>1</a:t>
            </a:r>
            <a:endParaRPr sz="2759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85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ED124-2748-7E46-9693-81F44E4CA3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Избавимся от матрицы весов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AC9A3A9-665A-0F46-9676-899F55DE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398" y="2827481"/>
            <a:ext cx="8394700" cy="17018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F7907CD-EACF-D744-A203-B081D55F8C4A}"/>
              </a:ext>
            </a:extLst>
          </p:cNvPr>
          <p:cNvCxnSpPr/>
          <p:nvPr/>
        </p:nvCxnSpPr>
        <p:spPr>
          <a:xfrm>
            <a:off x="9096499" y="4085112"/>
            <a:ext cx="112559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440EE22-9DE8-4E4D-82DE-126D9AA4CF11}"/>
              </a:ext>
            </a:extLst>
          </p:cNvPr>
          <p:cNvSpPr txBox="1"/>
          <p:nvPr/>
        </p:nvSpPr>
        <p:spPr>
          <a:xfrm>
            <a:off x="5029796" y="5150223"/>
            <a:ext cx="1989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Для простоты</a:t>
            </a:r>
          </a:p>
        </p:txBody>
      </p:sp>
    </p:spTree>
    <p:extLst>
      <p:ext uri="{BB962C8B-B14F-4D97-AF65-F5344CB8AC3E}">
        <p14:creationId xmlns:p14="http://schemas.microsoft.com/office/powerpoint/2010/main" val="4110118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9680B-6F98-C64A-92DB-0C3B1C4B9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Добавим сдвиги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95162A-0718-504B-B838-BA4209AAB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221" y="1241631"/>
            <a:ext cx="78359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98BA2-3760-E845-BCD9-E888AD3250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Задача оптимизации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6895FE6-2CF2-D240-A52C-BC16076ED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390" y="2362282"/>
            <a:ext cx="6592867" cy="15577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AD2EFE0-1A54-114A-B7E4-74F4D7512A43}"/>
              </a:ext>
            </a:extLst>
          </p:cNvPr>
          <p:cNvSpPr txBox="1"/>
          <p:nvPr/>
        </p:nvSpPr>
        <p:spPr>
          <a:xfrm>
            <a:off x="1555667" y="4619501"/>
            <a:ext cx="56048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Сумма только по имеющимся рейтингам!</a:t>
            </a:r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CCEE3E89-F9D0-0046-98F1-B442142F81B3}"/>
              </a:ext>
            </a:extLst>
          </p:cNvPr>
          <p:cNvSpPr/>
          <p:nvPr/>
        </p:nvSpPr>
        <p:spPr>
          <a:xfrm>
            <a:off x="3668393" y="3920059"/>
            <a:ext cx="559222" cy="719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1058905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7B09-A2A7-EA40-919E-3BCD639849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 регуляризацией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D565F2EE-FDF4-CB4C-918A-86B9D197F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34" y="3024802"/>
            <a:ext cx="9838765" cy="130346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50117DA6-F4D9-BA4E-9172-7484C99C6DFF}"/>
              </a:ext>
            </a:extLst>
          </p:cNvPr>
          <p:cNvSpPr txBox="1"/>
          <p:nvPr/>
        </p:nvSpPr>
        <p:spPr>
          <a:xfrm>
            <a:off x="5326187" y="5945174"/>
            <a:ext cx="19434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/>
              <a:t>Как решать?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C2EFF76-29C5-8F4D-81B4-E797825F32A2}"/>
              </a:ext>
            </a:extLst>
          </p:cNvPr>
          <p:cNvSpPr txBox="1"/>
          <p:nvPr/>
        </p:nvSpPr>
        <p:spPr>
          <a:xfrm>
            <a:off x="501249" y="5048254"/>
            <a:ext cx="56048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Сумма только по имеющимся рейтингам!</a:t>
            </a:r>
          </a:p>
        </p:txBody>
      </p:sp>
      <p:sp>
        <p:nvSpPr>
          <p:cNvPr id="67" name="object 5">
            <a:extLst>
              <a:ext uri="{FF2B5EF4-FFF2-40B4-BE49-F238E27FC236}">
                <a16:creationId xmlns:a16="http://schemas.microsoft.com/office/drawing/2014/main" id="{0653B117-52D4-1743-9DB9-58A91A3FDF08}"/>
              </a:ext>
            </a:extLst>
          </p:cNvPr>
          <p:cNvSpPr/>
          <p:nvPr/>
        </p:nvSpPr>
        <p:spPr>
          <a:xfrm>
            <a:off x="1834045" y="4328262"/>
            <a:ext cx="559222" cy="719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501073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7614-6971-4F43-A857-BCC3D347C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Градиентный спуск</a:t>
            </a:r>
            <a:r>
              <a:rPr lang="en-US" dirty="0"/>
              <a:t> (GD)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A2794A-476B-6F40-AF3D-C31026E9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849" y="1688934"/>
            <a:ext cx="6617772" cy="427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14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6315D-57CE-6B40-B17A-5D37706730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Stochastic GD (Funk SVD)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D5122-4F9B-F844-A836-CA81F0F172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3"/>
            <a:ext cx="11198860" cy="140578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Начинаем со случайных профилей (</a:t>
            </a:r>
            <a:r>
              <a:rPr lang="en-US" dirty="0"/>
              <a:t>~</a:t>
            </a:r>
            <a:r>
              <a:rPr lang="en-US" i="1" dirty="0"/>
              <a:t>N</a:t>
            </a:r>
            <a:r>
              <a:rPr lang="en-US" dirty="0"/>
              <a:t>(0, 0.01))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/>
              <a:t>В цикле:</a:t>
            </a:r>
            <a:r>
              <a:rPr lang="ru-RU" dirty="0"/>
              <a:t> берем </a:t>
            </a:r>
            <a:r>
              <a:rPr lang="ru-RU" u="sng" dirty="0"/>
              <a:t>случайный</a:t>
            </a:r>
            <a:r>
              <a:rPr lang="ru-RU" dirty="0"/>
              <a:t> рейтинг, двигаем под него профили товара и юзера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9285F5FE-B7C3-094C-BCF9-E0031B6B1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" y="2540768"/>
            <a:ext cx="10782300" cy="35814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FE14873F-C025-314D-BBC1-3393DD1CDBF3}"/>
              </a:ext>
            </a:extLst>
          </p:cNvPr>
          <p:cNvSpPr txBox="1"/>
          <p:nvPr/>
        </p:nvSpPr>
        <p:spPr>
          <a:xfrm>
            <a:off x="1465728" y="5590718"/>
            <a:ext cx="32541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i="1" dirty="0"/>
              <a:t>Частные производные</a:t>
            </a:r>
          </a:p>
        </p:txBody>
      </p:sp>
      <p:sp>
        <p:nvSpPr>
          <p:cNvPr id="72" name="object 11">
            <a:extLst>
              <a:ext uri="{FF2B5EF4-FFF2-40B4-BE49-F238E27FC236}">
                <a16:creationId xmlns:a16="http://schemas.microsoft.com/office/drawing/2014/main" id="{AB734CAD-173F-1141-843C-95EE4C534B07}"/>
              </a:ext>
            </a:extLst>
          </p:cNvPr>
          <p:cNvSpPr/>
          <p:nvPr/>
        </p:nvSpPr>
        <p:spPr>
          <a:xfrm>
            <a:off x="3487647" y="6367608"/>
            <a:ext cx="473797" cy="231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3" name="object 12">
            <a:extLst>
              <a:ext uri="{FF2B5EF4-FFF2-40B4-BE49-F238E27FC236}">
                <a16:creationId xmlns:a16="http://schemas.microsoft.com/office/drawing/2014/main" id="{FAD6815F-DB61-BD4A-86B7-BEFB73D7C412}"/>
              </a:ext>
            </a:extLst>
          </p:cNvPr>
          <p:cNvSpPr txBox="1"/>
          <p:nvPr/>
        </p:nvSpPr>
        <p:spPr>
          <a:xfrm>
            <a:off x="2286903" y="6268823"/>
            <a:ext cx="908367" cy="391873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2486" spc="154" dirty="0">
                <a:latin typeface="Arial"/>
                <a:cs typeface="Arial"/>
              </a:rPr>
              <a:t>N</a:t>
            </a:r>
            <a:r>
              <a:rPr sz="2486" spc="-9" dirty="0">
                <a:latin typeface="Arial"/>
                <a:cs typeface="Arial"/>
              </a:rPr>
              <a:t>etfli</a:t>
            </a:r>
            <a:r>
              <a:rPr sz="2486" spc="6" dirty="0">
                <a:latin typeface="Arial"/>
                <a:cs typeface="Arial"/>
              </a:rPr>
              <a:t>x</a:t>
            </a:r>
            <a:endParaRPr sz="2486">
              <a:latin typeface="Arial"/>
              <a:cs typeface="Arial"/>
            </a:endParaRPr>
          </a:p>
        </p:txBody>
      </p:sp>
      <p:sp>
        <p:nvSpPr>
          <p:cNvPr id="74" name="object 25">
            <a:extLst>
              <a:ext uri="{FF2B5EF4-FFF2-40B4-BE49-F238E27FC236}">
                <a16:creationId xmlns:a16="http://schemas.microsoft.com/office/drawing/2014/main" id="{3B1A7778-8EDD-F046-923E-BCACE62EB4D5}"/>
              </a:ext>
            </a:extLst>
          </p:cNvPr>
          <p:cNvSpPr txBox="1"/>
          <p:nvPr/>
        </p:nvSpPr>
        <p:spPr>
          <a:xfrm>
            <a:off x="4063636" y="6122168"/>
            <a:ext cx="5201067" cy="57280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  <a:tabLst>
                <a:tab pos="2264176" algn="l"/>
                <a:tab pos="3920337" algn="l"/>
              </a:tabLst>
            </a:pPr>
            <a:r>
              <a:rPr sz="3669" i="1" spc="-64" dirty="0">
                <a:latin typeface="Symbol"/>
                <a:cs typeface="Symbol"/>
              </a:rPr>
              <a:t></a:t>
            </a:r>
            <a:r>
              <a:rPr sz="3669" i="1" spc="82" dirty="0">
                <a:latin typeface="Times New Roman"/>
                <a:cs typeface="Times New Roman"/>
              </a:rPr>
              <a:t> </a:t>
            </a:r>
            <a:r>
              <a:rPr sz="3547" spc="3" dirty="0">
                <a:latin typeface="Symbol"/>
                <a:cs typeface="Symbol"/>
              </a:rPr>
              <a:t></a:t>
            </a:r>
            <a:r>
              <a:rPr sz="3547" spc="-33" dirty="0">
                <a:latin typeface="Times New Roman"/>
                <a:cs typeface="Times New Roman"/>
              </a:rPr>
              <a:t> </a:t>
            </a:r>
            <a:r>
              <a:rPr sz="3547" spc="9" dirty="0">
                <a:latin typeface="Times New Roman"/>
                <a:cs typeface="Times New Roman"/>
              </a:rPr>
              <a:t>0.005,</a:t>
            </a:r>
            <a:r>
              <a:rPr sz="3669" i="1" spc="9" dirty="0">
                <a:latin typeface="Symbol"/>
                <a:cs typeface="Symbol"/>
              </a:rPr>
              <a:t></a:t>
            </a:r>
            <a:r>
              <a:rPr sz="3669" spc="9" dirty="0">
                <a:latin typeface="Times New Roman"/>
                <a:cs typeface="Times New Roman"/>
              </a:rPr>
              <a:t>	</a:t>
            </a:r>
            <a:r>
              <a:rPr sz="3547" spc="3" dirty="0">
                <a:latin typeface="Symbol"/>
                <a:cs typeface="Symbol"/>
              </a:rPr>
              <a:t></a:t>
            </a:r>
            <a:r>
              <a:rPr sz="3547" spc="-30" dirty="0">
                <a:latin typeface="Times New Roman"/>
                <a:cs typeface="Times New Roman"/>
              </a:rPr>
              <a:t> </a:t>
            </a:r>
            <a:r>
              <a:rPr sz="3547" spc="9" dirty="0">
                <a:latin typeface="Times New Roman"/>
                <a:cs typeface="Times New Roman"/>
              </a:rPr>
              <a:t>0.02,</a:t>
            </a:r>
            <a:r>
              <a:rPr sz="3669" i="1" spc="9" dirty="0">
                <a:latin typeface="Symbol"/>
                <a:cs typeface="Symbol"/>
              </a:rPr>
              <a:t></a:t>
            </a:r>
            <a:r>
              <a:rPr sz="3669" spc="9" dirty="0">
                <a:latin typeface="Times New Roman"/>
                <a:cs typeface="Times New Roman"/>
              </a:rPr>
              <a:t>	</a:t>
            </a:r>
            <a:r>
              <a:rPr sz="3547" spc="6" dirty="0">
                <a:latin typeface="Symbol"/>
                <a:cs typeface="Symbol"/>
              </a:rPr>
              <a:t></a:t>
            </a:r>
            <a:r>
              <a:rPr sz="3547" spc="-240" dirty="0">
                <a:latin typeface="Times New Roman"/>
                <a:cs typeface="Times New Roman"/>
              </a:rPr>
              <a:t> </a:t>
            </a:r>
            <a:r>
              <a:rPr sz="3547" spc="-33" dirty="0">
                <a:latin typeface="Times New Roman"/>
                <a:cs typeface="Times New Roman"/>
              </a:rPr>
              <a:t>0.9</a:t>
            </a:r>
            <a:r>
              <a:rPr sz="3669" i="1" spc="-33" dirty="0">
                <a:latin typeface="Symbol"/>
                <a:cs typeface="Symbol"/>
              </a:rPr>
              <a:t></a:t>
            </a:r>
            <a:endParaRPr sz="3669" dirty="0">
              <a:latin typeface="Symbol"/>
              <a:cs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1278177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61FC-1137-674F-AADE-4001192DCF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Метод главных компонент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81B1B-1E4F-6B4F-8D9E-F27E8B9DDE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3"/>
            <a:ext cx="11198860" cy="1667044"/>
          </a:xfrm>
        </p:spPr>
        <p:txBody>
          <a:bodyPr/>
          <a:lstStyle/>
          <a:p>
            <a:r>
              <a:rPr lang="ru-RU" dirty="0"/>
              <a:t>Новые оси координат </a:t>
            </a:r>
            <a:r>
              <a:rPr lang="ru-RU" u="sng" dirty="0"/>
              <a:t>ортогональны</a:t>
            </a:r>
            <a:r>
              <a:rPr lang="ru-RU" dirty="0"/>
              <a:t>, они же все-таки оси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2FD3AD-A7D7-7845-8D9E-C5ECE6A0C028}"/>
              </a:ext>
            </a:extLst>
          </p:cNvPr>
          <p:cNvGrpSpPr/>
          <p:nvPr/>
        </p:nvGrpSpPr>
        <p:grpSpPr>
          <a:xfrm>
            <a:off x="752021" y="3252849"/>
            <a:ext cx="10351407" cy="3297442"/>
            <a:chOff x="692645" y="3264724"/>
            <a:chExt cx="6697848" cy="2133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3F9B948-2C89-DF42-A202-93EFFE901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645" y="3264724"/>
              <a:ext cx="3111500" cy="2133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7C5CB5-2A60-004E-8D65-5B865955A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8993" y="3264724"/>
              <a:ext cx="3111500" cy="2133600"/>
            </a:xfrm>
            <a:prstGeom prst="rect">
              <a:avLst/>
            </a:prstGeom>
          </p:spPr>
        </p:pic>
      </p:grpSp>
      <p:sp>
        <p:nvSpPr>
          <p:cNvPr id="7" name="Right Arrow 6">
            <a:extLst>
              <a:ext uri="{FF2B5EF4-FFF2-40B4-BE49-F238E27FC236}">
                <a16:creationId xmlns:a16="http://schemas.microsoft.com/office/drawing/2014/main" id="{74A6FEE4-3D06-C94C-9203-048A38AB46E6}"/>
              </a:ext>
            </a:extLst>
          </p:cNvPr>
          <p:cNvSpPr/>
          <p:nvPr/>
        </p:nvSpPr>
        <p:spPr>
          <a:xfrm>
            <a:off x="5609072" y="4714504"/>
            <a:ext cx="637305" cy="55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483075-1674-5443-8A30-8DC239F23934}"/>
              </a:ext>
            </a:extLst>
          </p:cNvPr>
          <p:cNvSpPr txBox="1"/>
          <p:nvPr/>
        </p:nvSpPr>
        <p:spPr>
          <a:xfrm rot="20486049">
            <a:off x="7260796" y="4292332"/>
            <a:ext cx="2876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Самый большой разброс</a:t>
            </a:r>
          </a:p>
        </p:txBody>
      </p:sp>
    </p:spTree>
    <p:extLst>
      <p:ext uri="{BB962C8B-B14F-4D97-AF65-F5344CB8AC3E}">
        <p14:creationId xmlns:p14="http://schemas.microsoft.com/office/powerpoint/2010/main" val="3527811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A11CE-A48A-8449-BAD9-FF9E5F7E87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Как делать</a:t>
            </a:r>
            <a:r>
              <a:rPr lang="en-US" dirty="0"/>
              <a:t> </a:t>
            </a:r>
            <a:r>
              <a:rPr lang="ru-RU" dirty="0"/>
              <a:t>предсказания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B0513E7-EF21-D34C-B05E-198BE33C3C70}"/>
              </a:ext>
            </a:extLst>
          </p:cNvPr>
          <p:cNvSpPr/>
          <p:nvPr/>
        </p:nvSpPr>
        <p:spPr>
          <a:xfrm>
            <a:off x="2515585" y="1917818"/>
            <a:ext cx="1902460" cy="861060"/>
          </a:xfrm>
          <a:custGeom>
            <a:avLst/>
            <a:gdLst/>
            <a:ahLst/>
            <a:cxnLst/>
            <a:rect l="l" t="t" r="r" b="b"/>
            <a:pathLst>
              <a:path w="1902460" h="861060">
                <a:moveTo>
                  <a:pt x="0" y="861060"/>
                </a:moveTo>
                <a:lnTo>
                  <a:pt x="1901952" y="861060"/>
                </a:lnTo>
                <a:lnTo>
                  <a:pt x="1901952" y="0"/>
                </a:lnTo>
                <a:lnTo>
                  <a:pt x="0" y="0"/>
                </a:lnTo>
                <a:lnTo>
                  <a:pt x="0" y="861060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BFD4613-01BA-594B-A04E-D19085A7E0CC}"/>
              </a:ext>
            </a:extLst>
          </p:cNvPr>
          <p:cNvSpPr/>
          <p:nvPr/>
        </p:nvSpPr>
        <p:spPr>
          <a:xfrm>
            <a:off x="2515585" y="3024243"/>
            <a:ext cx="1902460" cy="2455545"/>
          </a:xfrm>
          <a:custGeom>
            <a:avLst/>
            <a:gdLst/>
            <a:ahLst/>
            <a:cxnLst/>
            <a:rect l="l" t="t" r="r" b="b"/>
            <a:pathLst>
              <a:path w="1902460" h="2455545">
                <a:moveTo>
                  <a:pt x="0" y="2455164"/>
                </a:moveTo>
                <a:lnTo>
                  <a:pt x="1901952" y="2455164"/>
                </a:lnTo>
                <a:lnTo>
                  <a:pt x="1901952" y="0"/>
                </a:lnTo>
                <a:lnTo>
                  <a:pt x="0" y="0"/>
                </a:lnTo>
                <a:lnTo>
                  <a:pt x="0" y="2455164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0D0FC6B-E820-B644-B7B0-617F3DC4C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268504"/>
              </p:ext>
            </p:extLst>
          </p:nvPr>
        </p:nvGraphicFramePr>
        <p:xfrm>
          <a:off x="1870933" y="1911723"/>
          <a:ext cx="2540634" cy="3561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10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1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4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2617F44-C24B-2C4B-A2E3-D0CB6F903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72381"/>
              </p:ext>
            </p:extLst>
          </p:nvPr>
        </p:nvGraphicFramePr>
        <p:xfrm>
          <a:off x="5394422" y="1911723"/>
          <a:ext cx="1388110" cy="3561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8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610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  <a:solidFill>
                      <a:srgbClr val="1F38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1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4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  <a:solidFill>
                      <a:srgbClr val="1F38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0D84E590-0E9A-1747-A032-778E7E990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250859"/>
              </p:ext>
            </p:extLst>
          </p:nvPr>
        </p:nvGraphicFramePr>
        <p:xfrm>
          <a:off x="7765387" y="3024243"/>
          <a:ext cx="2540635" cy="1350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7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500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  <a:solidFill>
                      <a:srgbClr val="1F386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  <a:solidFill>
                      <a:srgbClr val="1F38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object 10">
            <a:extLst>
              <a:ext uri="{FF2B5EF4-FFF2-40B4-BE49-F238E27FC236}">
                <a16:creationId xmlns:a16="http://schemas.microsoft.com/office/drawing/2014/main" id="{9A36FA72-E13C-2742-8F81-9006585D7A38}"/>
              </a:ext>
            </a:extLst>
          </p:cNvPr>
          <p:cNvSpPr/>
          <p:nvPr/>
        </p:nvSpPr>
        <p:spPr>
          <a:xfrm>
            <a:off x="4752817" y="3441768"/>
            <a:ext cx="539496" cy="673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E325DA62-8219-7A43-A92D-1070F258B796}"/>
              </a:ext>
            </a:extLst>
          </p:cNvPr>
          <p:cNvSpPr/>
          <p:nvPr/>
        </p:nvSpPr>
        <p:spPr>
          <a:xfrm>
            <a:off x="7205825" y="3341566"/>
            <a:ext cx="454151" cy="673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B8F7A97A-13B1-1942-86B6-F7AB596BE17E}"/>
              </a:ext>
            </a:extLst>
          </p:cNvPr>
          <p:cNvSpPr/>
          <p:nvPr/>
        </p:nvSpPr>
        <p:spPr>
          <a:xfrm>
            <a:off x="2881345" y="5484283"/>
            <a:ext cx="640080" cy="3368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67534F94-18E5-B34A-BB20-5D4A5A116618}"/>
              </a:ext>
            </a:extLst>
          </p:cNvPr>
          <p:cNvSpPr/>
          <p:nvPr/>
        </p:nvSpPr>
        <p:spPr>
          <a:xfrm>
            <a:off x="5841842" y="5484283"/>
            <a:ext cx="614476" cy="3368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995DB6F6-44E8-C147-8CEE-7D6973B13942}"/>
              </a:ext>
            </a:extLst>
          </p:cNvPr>
          <p:cNvSpPr/>
          <p:nvPr/>
        </p:nvSpPr>
        <p:spPr>
          <a:xfrm>
            <a:off x="8815423" y="4384286"/>
            <a:ext cx="545350" cy="3368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69B1060E-AF7F-0D4F-8894-86ED488B4588}"/>
              </a:ext>
            </a:extLst>
          </p:cNvPr>
          <p:cNvSpPr/>
          <p:nvPr/>
        </p:nvSpPr>
        <p:spPr>
          <a:xfrm>
            <a:off x="2515585" y="2778878"/>
            <a:ext cx="1902460" cy="245745"/>
          </a:xfrm>
          <a:custGeom>
            <a:avLst/>
            <a:gdLst/>
            <a:ahLst/>
            <a:cxnLst/>
            <a:rect l="l" t="t" r="r" b="b"/>
            <a:pathLst>
              <a:path w="1902460" h="245744">
                <a:moveTo>
                  <a:pt x="0" y="245363"/>
                </a:moveTo>
                <a:lnTo>
                  <a:pt x="1901952" y="245363"/>
                </a:lnTo>
                <a:lnTo>
                  <a:pt x="1901952" y="0"/>
                </a:lnTo>
                <a:lnTo>
                  <a:pt x="0" y="0"/>
                </a:lnTo>
                <a:lnTo>
                  <a:pt x="0" y="245363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2997BA2F-E6B8-444C-9F53-53A7D4CACFFB}"/>
              </a:ext>
            </a:extLst>
          </p:cNvPr>
          <p:cNvSpPr/>
          <p:nvPr/>
        </p:nvSpPr>
        <p:spPr>
          <a:xfrm>
            <a:off x="2226026" y="1917818"/>
            <a:ext cx="289560" cy="3561715"/>
          </a:xfrm>
          <a:custGeom>
            <a:avLst/>
            <a:gdLst/>
            <a:ahLst/>
            <a:cxnLst/>
            <a:rect l="l" t="t" r="r" b="b"/>
            <a:pathLst>
              <a:path w="289559" h="3561715">
                <a:moveTo>
                  <a:pt x="0" y="3561588"/>
                </a:moveTo>
                <a:lnTo>
                  <a:pt x="289559" y="3561588"/>
                </a:lnTo>
                <a:lnTo>
                  <a:pt x="289559" y="0"/>
                </a:lnTo>
                <a:lnTo>
                  <a:pt x="0" y="0"/>
                </a:lnTo>
                <a:lnTo>
                  <a:pt x="0" y="356158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B5C8CD0A-3C20-4D4A-8C3D-7910AC517CD3}"/>
              </a:ext>
            </a:extLst>
          </p:cNvPr>
          <p:cNvSpPr/>
          <p:nvPr/>
        </p:nvSpPr>
        <p:spPr>
          <a:xfrm>
            <a:off x="2265904" y="2591757"/>
            <a:ext cx="420623" cy="6739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37352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A228E-8594-6F41-BC01-F358CD6040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Как обновлять профиль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DB1CF8-14C1-6D4B-9C5B-21B56B87E8F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907573" y="2951870"/>
                <a:ext cx="8298109" cy="1318817"/>
              </a:xfrm>
            </p:spPr>
            <p:txBody>
              <a:bodyPr/>
              <a:lstStyle/>
              <a:p>
                <a:pPr algn="ctr"/>
                <a:r>
                  <a:rPr lang="ru-RU" b="1" dirty="0"/>
                  <a:t>Как обновить профиль юзера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:r>
                  <a:rPr lang="ru-RU" b="1" dirty="0"/>
                  <a:t>если пользователь </a:t>
                </a:r>
                <a:br>
                  <a:rPr lang="ru-RU" b="1" dirty="0"/>
                </a:br>
                <a:r>
                  <a:rPr lang="ru-RU" b="1" dirty="0"/>
                  <a:t>поставил новую оценку?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DB1CF8-14C1-6D4B-9C5B-21B56B87E8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907573" y="2951870"/>
                <a:ext cx="8298109" cy="1318817"/>
              </a:xfrm>
              <a:blipFill>
                <a:blip r:embed="rId2"/>
                <a:stretch>
                  <a:fillRect l="-916" r="-18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0E92F7D-2FEF-4941-8B95-FB21B2298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195" y="1394093"/>
            <a:ext cx="6592867" cy="155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03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A228E-8594-6F41-BC01-F358CD6040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Как обновлять профиль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92F7D-2FEF-4941-8B95-FB21B2298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195" y="1394093"/>
            <a:ext cx="6592867" cy="1557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63A942-4D5F-D54B-B2E3-98F5623937CF}"/>
              </a:ext>
            </a:extLst>
          </p:cNvPr>
          <p:cNvSpPr txBox="1"/>
          <p:nvPr/>
        </p:nvSpPr>
        <p:spPr>
          <a:xfrm>
            <a:off x="3222022" y="4509647"/>
            <a:ext cx="5669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Зафиксируем все, кроме его профиля и решим задачу оптимизации!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A1F118D-CEA2-B24F-B9B4-91491A6055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7573" y="2951870"/>
                <a:ext cx="8298109" cy="1318817"/>
              </a:xfrm>
              <a:prstGeom prst="rect">
                <a:avLst/>
              </a:prstGeom>
            </p:spPr>
            <p:txBody>
              <a:bodyPr lIns="90000" anchor="ctr"/>
              <a:lstStyle>
                <a:lvl1pPr marL="0" eaLnBrk="1" hangingPunct="1">
                  <a:lnSpc>
                    <a:spcPct val="120000"/>
                  </a:lnSpc>
                  <a:defRPr sz="240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eaLnBrk="1" hangingPunct="1">
                  <a:lnSpc>
                    <a:spcPct val="120000"/>
                  </a:lnSpc>
                  <a:defRPr sz="240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eaLnBrk="1" hangingPunct="1">
                  <a:lnSpc>
                    <a:spcPct val="120000"/>
                  </a:lnSpc>
                  <a:defRPr sz="240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eaLnBrk="1" hangingPunct="1">
                  <a:lnSpc>
                    <a:spcPct val="120000"/>
                  </a:lnSpc>
                  <a:defRPr sz="240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eaLnBrk="1" hangingPunct="1">
                  <a:lnSpc>
                    <a:spcPct val="120000"/>
                  </a:lnSpc>
                  <a:defRPr sz="240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eaLnBrk="1" hangingPunct="1">
                  <a:defRPr>
                    <a:latin typeface="+mn-lt"/>
                    <a:ea typeface="+mn-ea"/>
                    <a:cs typeface="+mn-cs"/>
                  </a:defRPr>
                </a:lvl6pPr>
                <a:lvl7pPr marL="2743200" eaLnBrk="1" hangingPunct="1">
                  <a:defRPr>
                    <a:latin typeface="+mn-lt"/>
                    <a:ea typeface="+mn-ea"/>
                    <a:cs typeface="+mn-cs"/>
                  </a:defRPr>
                </a:lvl7pPr>
                <a:lvl8pPr marL="3200400" eaLnBrk="1" hangingPunct="1">
                  <a:defRPr>
                    <a:latin typeface="+mn-lt"/>
                    <a:ea typeface="+mn-ea"/>
                    <a:cs typeface="+mn-cs"/>
                  </a:defRPr>
                </a:lvl8pPr>
                <a:lvl9pPr marL="3657600" eaLnBrk="1" hangingPunct="1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b="1" kern="0" dirty="0">
                    <a:solidFill>
                      <a:sysClr val="windowText" lastClr="000000"/>
                    </a:solidFill>
                  </a:rPr>
                  <a:t>Как обновить профиль юзера</a:t>
                </a:r>
                <a:r>
                  <a:rPr lang="en-US" b="1" kern="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</m:oMath>
                </a14:m>
                <a:r>
                  <a:rPr lang="en-US" b="1" kern="0" dirty="0">
                    <a:solidFill>
                      <a:sysClr val="windowText" lastClr="000000"/>
                    </a:solidFill>
                  </a:rPr>
                  <a:t>, </a:t>
                </a:r>
                <a:r>
                  <a:rPr lang="ru-RU" b="1" kern="0" dirty="0">
                    <a:solidFill>
                      <a:sysClr val="windowText" lastClr="000000"/>
                    </a:solidFill>
                  </a:rPr>
                  <a:t>если пользователь </a:t>
                </a:r>
                <a:br>
                  <a:rPr lang="ru-RU" b="1" kern="0" dirty="0">
                    <a:solidFill>
                      <a:sysClr val="windowText" lastClr="000000"/>
                    </a:solidFill>
                  </a:rPr>
                </a:br>
                <a:r>
                  <a:rPr lang="ru-RU" b="1" kern="0" dirty="0">
                    <a:solidFill>
                      <a:sysClr val="windowText" lastClr="000000"/>
                    </a:solidFill>
                  </a:rPr>
                  <a:t>поставил новую оценку?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A1F118D-CEA2-B24F-B9B4-91491A605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573" y="2951870"/>
                <a:ext cx="8298109" cy="1318817"/>
              </a:xfrm>
              <a:prstGeom prst="rect">
                <a:avLst/>
              </a:prstGeom>
              <a:blipFill>
                <a:blip r:embed="rId3"/>
                <a:stretch>
                  <a:fillRect l="-916" r="-18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36AE6A4-A3C6-3F4E-A26F-FEF428875671}"/>
              </a:ext>
            </a:extLst>
          </p:cNvPr>
          <p:cNvSpPr txBox="1"/>
          <p:nvPr/>
        </p:nvSpPr>
        <p:spPr>
          <a:xfrm>
            <a:off x="3222021" y="5579604"/>
            <a:ext cx="5669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Это обычная задача линейной регрессии!</a:t>
            </a:r>
          </a:p>
        </p:txBody>
      </p:sp>
    </p:spTree>
    <p:extLst>
      <p:ext uri="{BB962C8B-B14F-4D97-AF65-F5344CB8AC3E}">
        <p14:creationId xmlns:p14="http://schemas.microsoft.com/office/powerpoint/2010/main" val="1210956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9FB14-EC91-4C4B-9499-4DF2C9CBE3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Резюме: </a:t>
            </a:r>
            <a:r>
              <a:rPr lang="en-US" dirty="0"/>
              <a:t>Funk SVD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88775-2AF7-6F45-B324-A9AD046B3D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Работает лучше, чем классическая </a:t>
            </a:r>
            <a:r>
              <a:rPr lang="en-US" dirty="0"/>
              <a:t>CF</a:t>
            </a:r>
            <a:r>
              <a:rPr lang="ru-RU" dirty="0"/>
              <a:t>!</a:t>
            </a:r>
          </a:p>
          <a:p>
            <a:endParaRPr lang="ru-RU" dirty="0"/>
          </a:p>
          <a:p>
            <a:r>
              <a:rPr lang="ru-RU" dirty="0"/>
              <a:t>Потому что не считаются напрямую попарные похожести (которые могут быть неуверенными)</a:t>
            </a:r>
          </a:p>
          <a:p>
            <a:endParaRPr lang="ru-RU" dirty="0"/>
          </a:p>
          <a:p>
            <a:r>
              <a:rPr lang="ru-RU" dirty="0"/>
              <a:t>А ищется такое пространство, в котором все эти неуверенные похожести одновременно объясняются.</a:t>
            </a:r>
          </a:p>
        </p:txBody>
      </p:sp>
    </p:spTree>
    <p:extLst>
      <p:ext uri="{BB962C8B-B14F-4D97-AF65-F5344CB8AC3E}">
        <p14:creationId xmlns:p14="http://schemas.microsoft.com/office/powerpoint/2010/main" val="160873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289A2-A1DE-5C4F-BD05-090EAD44A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Музыкальная пауза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90E4FD0-2CAF-BA4A-A5F5-0E3F4F5B2B0B}"/>
              </a:ext>
            </a:extLst>
          </p:cNvPr>
          <p:cNvSpPr/>
          <p:nvPr/>
        </p:nvSpPr>
        <p:spPr>
          <a:xfrm>
            <a:off x="1072204" y="1271966"/>
            <a:ext cx="6708648" cy="5032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5F7DE7-F3B4-634A-8A78-B2D5CA346F20}"/>
              </a:ext>
            </a:extLst>
          </p:cNvPr>
          <p:cNvSpPr/>
          <p:nvPr/>
        </p:nvSpPr>
        <p:spPr>
          <a:xfrm>
            <a:off x="2065161" y="6318972"/>
            <a:ext cx="5102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3"/>
              </a:rPr>
              <a:t>https://www.youtube.com/watch?v=JEYLfIVvR9I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110BC5-6551-514C-9ECD-1DBC7C40A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52" b="15871"/>
          <a:stretch/>
        </p:blipFill>
        <p:spPr>
          <a:xfrm>
            <a:off x="8289193" y="2855876"/>
            <a:ext cx="3340100" cy="186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03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39526-AE84-A745-8E01-5350B4AC9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3816" y="309741"/>
            <a:ext cx="7102305" cy="553998"/>
          </a:xfrm>
        </p:spPr>
        <p:txBody>
          <a:bodyPr/>
          <a:lstStyle/>
          <a:p>
            <a:r>
              <a:rPr lang="en-US" dirty="0"/>
              <a:t>Alternating Least Squares</a:t>
            </a:r>
            <a:r>
              <a:rPr lang="ru-RU" dirty="0"/>
              <a:t> (</a:t>
            </a:r>
            <a:r>
              <a:rPr lang="en-US" dirty="0"/>
              <a:t>ALS</a:t>
            </a:r>
            <a:r>
              <a:rPr lang="ru-RU" dirty="0"/>
              <a:t>)</a:t>
            </a:r>
          </a:p>
        </p:txBody>
      </p:sp>
      <p:sp>
        <p:nvSpPr>
          <p:cNvPr id="41" name="object 2">
            <a:extLst>
              <a:ext uri="{FF2B5EF4-FFF2-40B4-BE49-F238E27FC236}">
                <a16:creationId xmlns:a16="http://schemas.microsoft.com/office/drawing/2014/main" id="{FE9DB57E-5C37-4F44-8B9D-2F8302D74E75}"/>
              </a:ext>
            </a:extLst>
          </p:cNvPr>
          <p:cNvSpPr/>
          <p:nvPr/>
        </p:nvSpPr>
        <p:spPr>
          <a:xfrm>
            <a:off x="1038167" y="2296335"/>
            <a:ext cx="2488155" cy="3040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2" name="object 3">
            <a:extLst>
              <a:ext uri="{FF2B5EF4-FFF2-40B4-BE49-F238E27FC236}">
                <a16:creationId xmlns:a16="http://schemas.microsoft.com/office/drawing/2014/main" id="{F6C8A1D8-0777-194F-AA7F-6E6121EDE9AA}"/>
              </a:ext>
            </a:extLst>
          </p:cNvPr>
          <p:cNvSpPr/>
          <p:nvPr/>
        </p:nvSpPr>
        <p:spPr>
          <a:xfrm>
            <a:off x="1054453" y="2323936"/>
            <a:ext cx="2438229" cy="2990797"/>
          </a:xfrm>
          <a:custGeom>
            <a:avLst/>
            <a:gdLst/>
            <a:ahLst/>
            <a:cxnLst/>
            <a:rect l="l" t="t" r="r" b="b"/>
            <a:pathLst>
              <a:path w="4020820" h="4932045">
                <a:moveTo>
                  <a:pt x="0" y="0"/>
                </a:moveTo>
                <a:lnTo>
                  <a:pt x="4020819" y="0"/>
                </a:lnTo>
                <a:lnTo>
                  <a:pt x="4020819" y="4931787"/>
                </a:lnTo>
                <a:lnTo>
                  <a:pt x="0" y="4931787"/>
                </a:lnTo>
                <a:lnTo>
                  <a:pt x="0" y="0"/>
                </a:lnTo>
                <a:close/>
              </a:path>
            </a:pathLst>
          </a:custGeom>
          <a:solidFill>
            <a:srgbClr val="F5D328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3" name="object 4">
            <a:extLst>
              <a:ext uri="{FF2B5EF4-FFF2-40B4-BE49-F238E27FC236}">
                <a16:creationId xmlns:a16="http://schemas.microsoft.com/office/drawing/2014/main" id="{A3EA4EDB-20E4-9743-90AB-873DADD405AC}"/>
              </a:ext>
            </a:extLst>
          </p:cNvPr>
          <p:cNvSpPr txBox="1"/>
          <p:nvPr/>
        </p:nvSpPr>
        <p:spPr>
          <a:xfrm>
            <a:off x="1869655" y="1824436"/>
            <a:ext cx="800549" cy="452141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2880" i="1" spc="-3" dirty="0">
                <a:latin typeface="Times New Roman"/>
                <a:cs typeface="Times New Roman"/>
              </a:rPr>
              <a:t>m </a:t>
            </a:r>
            <a:r>
              <a:rPr sz="2880" spc="-3" dirty="0">
                <a:latin typeface="Symbol"/>
                <a:cs typeface="Symbol"/>
              </a:rPr>
              <a:t></a:t>
            </a:r>
            <a:r>
              <a:rPr sz="2880" spc="-412" dirty="0">
                <a:latin typeface="Times New Roman"/>
                <a:cs typeface="Times New Roman"/>
              </a:rPr>
              <a:t> </a:t>
            </a:r>
            <a:r>
              <a:rPr sz="2880" i="1" spc="-3" dirty="0">
                <a:latin typeface="Times New Roman"/>
                <a:cs typeface="Times New Roman"/>
              </a:rPr>
              <a:t>n</a:t>
            </a:r>
            <a:endParaRPr sz="2880">
              <a:latin typeface="Times New Roman"/>
              <a:cs typeface="Times New Roman"/>
            </a:endParaRPr>
          </a:p>
        </p:txBody>
      </p:sp>
      <p:sp>
        <p:nvSpPr>
          <p:cNvPr id="44" name="object 5">
            <a:extLst>
              <a:ext uri="{FF2B5EF4-FFF2-40B4-BE49-F238E27FC236}">
                <a16:creationId xmlns:a16="http://schemas.microsoft.com/office/drawing/2014/main" id="{9A25B028-2B5A-EC46-B3B1-4BEAD86F0417}"/>
              </a:ext>
            </a:extLst>
          </p:cNvPr>
          <p:cNvSpPr txBox="1"/>
          <p:nvPr/>
        </p:nvSpPr>
        <p:spPr>
          <a:xfrm>
            <a:off x="4505145" y="1853697"/>
            <a:ext cx="792848" cy="455331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2911" i="1" spc="-9" dirty="0">
                <a:latin typeface="Times New Roman"/>
                <a:cs typeface="Times New Roman"/>
              </a:rPr>
              <a:t>m </a:t>
            </a:r>
            <a:r>
              <a:rPr sz="2911" spc="-6" dirty="0">
                <a:latin typeface="Symbol"/>
                <a:cs typeface="Symbol"/>
              </a:rPr>
              <a:t></a:t>
            </a:r>
            <a:r>
              <a:rPr sz="2911" spc="-358" dirty="0">
                <a:latin typeface="Times New Roman"/>
                <a:cs typeface="Times New Roman"/>
              </a:rPr>
              <a:t> </a:t>
            </a:r>
            <a:r>
              <a:rPr sz="2911" i="1" spc="-6" dirty="0">
                <a:latin typeface="Times New Roman"/>
                <a:cs typeface="Times New Roman"/>
              </a:rPr>
              <a:t>k</a:t>
            </a:r>
            <a:endParaRPr sz="2911">
              <a:latin typeface="Times New Roman"/>
              <a:cs typeface="Times New Roman"/>
            </a:endParaRPr>
          </a:p>
        </p:txBody>
      </p:sp>
      <p:sp>
        <p:nvSpPr>
          <p:cNvPr id="45" name="object 6">
            <a:extLst>
              <a:ext uri="{FF2B5EF4-FFF2-40B4-BE49-F238E27FC236}">
                <a16:creationId xmlns:a16="http://schemas.microsoft.com/office/drawing/2014/main" id="{B1177C6D-ADBE-E348-A418-F04E8793FCA9}"/>
              </a:ext>
            </a:extLst>
          </p:cNvPr>
          <p:cNvSpPr txBox="1"/>
          <p:nvPr/>
        </p:nvSpPr>
        <p:spPr>
          <a:xfrm>
            <a:off x="7470152" y="1853697"/>
            <a:ext cx="711214" cy="455331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2911" i="1" spc="-12" dirty="0">
                <a:latin typeface="Times New Roman"/>
                <a:cs typeface="Times New Roman"/>
              </a:rPr>
              <a:t>k </a:t>
            </a:r>
            <a:r>
              <a:rPr sz="2911" spc="-12" dirty="0">
                <a:latin typeface="Symbol"/>
                <a:cs typeface="Symbol"/>
              </a:rPr>
              <a:t></a:t>
            </a:r>
            <a:r>
              <a:rPr sz="2911" spc="-337" dirty="0">
                <a:latin typeface="Times New Roman"/>
                <a:cs typeface="Times New Roman"/>
              </a:rPr>
              <a:t> </a:t>
            </a:r>
            <a:r>
              <a:rPr sz="2911" i="1" spc="-12" dirty="0">
                <a:latin typeface="Times New Roman"/>
                <a:cs typeface="Times New Roman"/>
              </a:rPr>
              <a:t>n</a:t>
            </a:r>
            <a:endParaRPr sz="2911">
              <a:latin typeface="Times New Roman"/>
              <a:cs typeface="Times New Roman"/>
            </a:endParaRPr>
          </a:p>
        </p:txBody>
      </p:sp>
      <p:sp>
        <p:nvSpPr>
          <p:cNvPr id="46" name="object 7">
            <a:extLst>
              <a:ext uri="{FF2B5EF4-FFF2-40B4-BE49-F238E27FC236}">
                <a16:creationId xmlns:a16="http://schemas.microsoft.com/office/drawing/2014/main" id="{EA360161-E23E-D142-9E21-39B9924E780A}"/>
              </a:ext>
            </a:extLst>
          </p:cNvPr>
          <p:cNvSpPr txBox="1"/>
          <p:nvPr/>
        </p:nvSpPr>
        <p:spPr>
          <a:xfrm>
            <a:off x="5824357" y="2391280"/>
            <a:ext cx="217176" cy="443686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2820" spc="36" dirty="0">
                <a:latin typeface="Symbol"/>
                <a:cs typeface="Symbol"/>
              </a:rPr>
              <a:t></a:t>
            </a:r>
            <a:endParaRPr sz="2820">
              <a:latin typeface="Symbol"/>
              <a:cs typeface="Symbol"/>
            </a:endParaRPr>
          </a:p>
        </p:txBody>
      </p:sp>
      <p:sp>
        <p:nvSpPr>
          <p:cNvPr id="47" name="object 8">
            <a:extLst>
              <a:ext uri="{FF2B5EF4-FFF2-40B4-BE49-F238E27FC236}">
                <a16:creationId xmlns:a16="http://schemas.microsoft.com/office/drawing/2014/main" id="{733BFCCE-2E5B-A244-AE8D-6B5B1FEFF950}"/>
              </a:ext>
            </a:extLst>
          </p:cNvPr>
          <p:cNvSpPr/>
          <p:nvPr/>
        </p:nvSpPr>
        <p:spPr>
          <a:xfrm>
            <a:off x="6702128" y="2330166"/>
            <a:ext cx="2457620" cy="6730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8" name="object 9">
            <a:extLst>
              <a:ext uri="{FF2B5EF4-FFF2-40B4-BE49-F238E27FC236}">
                <a16:creationId xmlns:a16="http://schemas.microsoft.com/office/drawing/2014/main" id="{985610C3-3FA4-C947-8B17-A3C19F4608BE}"/>
              </a:ext>
            </a:extLst>
          </p:cNvPr>
          <p:cNvSpPr/>
          <p:nvPr/>
        </p:nvSpPr>
        <p:spPr>
          <a:xfrm>
            <a:off x="6718256" y="2336636"/>
            <a:ext cx="2425530" cy="6349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9" name="object 10">
            <a:extLst>
              <a:ext uri="{FF2B5EF4-FFF2-40B4-BE49-F238E27FC236}">
                <a16:creationId xmlns:a16="http://schemas.microsoft.com/office/drawing/2014/main" id="{ABD298F1-D88B-434F-8651-374422167AB7}"/>
              </a:ext>
            </a:extLst>
          </p:cNvPr>
          <p:cNvSpPr/>
          <p:nvPr/>
        </p:nvSpPr>
        <p:spPr>
          <a:xfrm>
            <a:off x="6718256" y="2336636"/>
            <a:ext cx="2425907" cy="634971"/>
          </a:xfrm>
          <a:custGeom>
            <a:avLst/>
            <a:gdLst/>
            <a:ahLst/>
            <a:cxnLst/>
            <a:rect l="l" t="t" r="r" b="b"/>
            <a:pathLst>
              <a:path w="4000500" h="1047114">
                <a:moveTo>
                  <a:pt x="0" y="0"/>
                </a:moveTo>
                <a:lnTo>
                  <a:pt x="3999878" y="0"/>
                </a:lnTo>
                <a:lnTo>
                  <a:pt x="399987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FF2A06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0" name="object 11">
            <a:extLst>
              <a:ext uri="{FF2B5EF4-FFF2-40B4-BE49-F238E27FC236}">
                <a16:creationId xmlns:a16="http://schemas.microsoft.com/office/drawing/2014/main" id="{EDEFB3DE-6EF5-8A4E-94B5-197BFC2C1577}"/>
              </a:ext>
            </a:extLst>
          </p:cNvPr>
          <p:cNvSpPr/>
          <p:nvPr/>
        </p:nvSpPr>
        <p:spPr>
          <a:xfrm>
            <a:off x="4575034" y="2330166"/>
            <a:ext cx="673052" cy="30316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1" name="object 12">
            <a:extLst>
              <a:ext uri="{FF2B5EF4-FFF2-40B4-BE49-F238E27FC236}">
                <a16:creationId xmlns:a16="http://schemas.microsoft.com/office/drawing/2014/main" id="{B08538E3-DD28-EC4E-B33A-87109884AE08}"/>
              </a:ext>
            </a:extLst>
          </p:cNvPr>
          <p:cNvSpPr/>
          <p:nvPr/>
        </p:nvSpPr>
        <p:spPr>
          <a:xfrm>
            <a:off x="4591156" y="2336636"/>
            <a:ext cx="634955" cy="29906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2" name="object 13">
            <a:extLst>
              <a:ext uri="{FF2B5EF4-FFF2-40B4-BE49-F238E27FC236}">
                <a16:creationId xmlns:a16="http://schemas.microsoft.com/office/drawing/2014/main" id="{ADF6A1F7-8355-5442-9F92-984B1EFB43F1}"/>
              </a:ext>
            </a:extLst>
          </p:cNvPr>
          <p:cNvSpPr/>
          <p:nvPr/>
        </p:nvSpPr>
        <p:spPr>
          <a:xfrm>
            <a:off x="4591156" y="2336636"/>
            <a:ext cx="634971" cy="2990797"/>
          </a:xfrm>
          <a:custGeom>
            <a:avLst/>
            <a:gdLst/>
            <a:ahLst/>
            <a:cxnLst/>
            <a:rect l="l" t="t" r="r" b="b"/>
            <a:pathLst>
              <a:path w="1047115" h="4932045">
                <a:moveTo>
                  <a:pt x="0" y="0"/>
                </a:moveTo>
                <a:lnTo>
                  <a:pt x="1047088" y="0"/>
                </a:lnTo>
                <a:lnTo>
                  <a:pt x="1047088" y="4931787"/>
                </a:lnTo>
                <a:lnTo>
                  <a:pt x="0" y="4931787"/>
                </a:lnTo>
                <a:lnTo>
                  <a:pt x="0" y="0"/>
                </a:lnTo>
                <a:close/>
              </a:path>
            </a:pathLst>
          </a:custGeom>
          <a:solidFill>
            <a:srgbClr val="FF2A06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3" name="object 14">
            <a:extLst>
              <a:ext uri="{FF2B5EF4-FFF2-40B4-BE49-F238E27FC236}">
                <a16:creationId xmlns:a16="http://schemas.microsoft.com/office/drawing/2014/main" id="{B39F9D59-A0BC-4E44-9933-85F2195AF375}"/>
              </a:ext>
            </a:extLst>
          </p:cNvPr>
          <p:cNvSpPr txBox="1"/>
          <p:nvPr/>
        </p:nvSpPr>
        <p:spPr>
          <a:xfrm>
            <a:off x="3937528" y="3126154"/>
            <a:ext cx="7485655" cy="154848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2911" spc="-42" dirty="0">
                <a:latin typeface="Symbol"/>
                <a:cs typeface="Symbol"/>
              </a:rPr>
              <a:t></a:t>
            </a:r>
            <a:endParaRPr sz="2911" dirty="0">
              <a:latin typeface="Symbol"/>
              <a:cs typeface="Symbol"/>
            </a:endParaRPr>
          </a:p>
          <a:p>
            <a:pPr marL="2035448">
              <a:lnSpc>
                <a:spcPts val="2941"/>
              </a:lnSpc>
              <a:spcBef>
                <a:spcPts val="2662"/>
              </a:spcBef>
            </a:pPr>
            <a:r>
              <a:rPr sz="2486" spc="-112" dirty="0">
                <a:latin typeface="Arial"/>
                <a:cs typeface="Arial"/>
              </a:rPr>
              <a:t>одновременно находить </a:t>
            </a:r>
            <a:r>
              <a:rPr sz="2486" spc="-385" dirty="0">
                <a:latin typeface="Arial"/>
                <a:cs typeface="Arial"/>
              </a:rPr>
              <a:t>P </a:t>
            </a:r>
            <a:r>
              <a:rPr lang="en-US" sz="2486" spc="-385" dirty="0">
                <a:latin typeface="Arial"/>
                <a:cs typeface="Arial"/>
              </a:rPr>
              <a:t> </a:t>
            </a:r>
            <a:r>
              <a:rPr sz="2486" spc="-79" dirty="0" err="1">
                <a:latin typeface="Arial"/>
                <a:cs typeface="Arial"/>
              </a:rPr>
              <a:t>и</a:t>
            </a:r>
            <a:r>
              <a:rPr sz="2486" spc="-79" dirty="0">
                <a:latin typeface="Arial"/>
                <a:cs typeface="Arial"/>
              </a:rPr>
              <a:t> </a:t>
            </a:r>
            <a:r>
              <a:rPr sz="2486" spc="121" dirty="0">
                <a:latin typeface="Arial"/>
                <a:cs typeface="Arial"/>
              </a:rPr>
              <a:t>Q </a:t>
            </a:r>
            <a:r>
              <a:rPr sz="2486" spc="-103" dirty="0">
                <a:latin typeface="Arial"/>
                <a:cs typeface="Arial"/>
              </a:rPr>
              <a:t>сложно</a:t>
            </a:r>
            <a:r>
              <a:rPr sz="2486" spc="255" dirty="0">
                <a:latin typeface="Arial"/>
                <a:cs typeface="Arial"/>
              </a:rPr>
              <a:t> </a:t>
            </a:r>
            <a:r>
              <a:rPr sz="2486" spc="-21" dirty="0">
                <a:latin typeface="Arial"/>
                <a:cs typeface="Arial"/>
              </a:rPr>
              <a:t>-</a:t>
            </a:r>
            <a:endParaRPr sz="2486" dirty="0">
              <a:latin typeface="Arial"/>
              <a:cs typeface="Arial"/>
            </a:endParaRPr>
          </a:p>
          <a:p>
            <a:pPr marL="1988085">
              <a:lnSpc>
                <a:spcPts val="2941"/>
              </a:lnSpc>
            </a:pPr>
            <a:r>
              <a:rPr sz="2486" spc="-170" dirty="0">
                <a:latin typeface="Arial"/>
                <a:cs typeface="Arial"/>
              </a:rPr>
              <a:t>невыпуклая</a:t>
            </a:r>
            <a:r>
              <a:rPr sz="2486" dirty="0">
                <a:latin typeface="Arial"/>
                <a:cs typeface="Arial"/>
              </a:rPr>
              <a:t> </a:t>
            </a:r>
            <a:r>
              <a:rPr sz="2486" spc="-243" dirty="0">
                <a:latin typeface="Arial"/>
                <a:cs typeface="Arial"/>
              </a:rPr>
              <a:t>задача</a:t>
            </a:r>
            <a:endParaRPr sz="2486" dirty="0">
              <a:latin typeface="Arial"/>
              <a:cs typeface="Arial"/>
            </a:endParaRPr>
          </a:p>
        </p:txBody>
      </p:sp>
      <p:sp>
        <p:nvSpPr>
          <p:cNvPr id="54" name="object 15">
            <a:extLst>
              <a:ext uri="{FF2B5EF4-FFF2-40B4-BE49-F238E27FC236}">
                <a16:creationId xmlns:a16="http://schemas.microsoft.com/office/drawing/2014/main" id="{02795211-5E7F-4748-B4A2-DCA5FFF1BE21}"/>
              </a:ext>
            </a:extLst>
          </p:cNvPr>
          <p:cNvSpPr txBox="1"/>
          <p:nvPr/>
        </p:nvSpPr>
        <p:spPr>
          <a:xfrm>
            <a:off x="6718256" y="2174605"/>
            <a:ext cx="2425907" cy="520669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R="45438" algn="ctr">
              <a:spcBef>
                <a:spcPts val="58"/>
              </a:spcBef>
            </a:pPr>
            <a:r>
              <a:rPr sz="5003" i="1" spc="118" baseline="-24747" dirty="0">
                <a:latin typeface="Times New Roman"/>
                <a:cs typeface="Times New Roman"/>
              </a:rPr>
              <a:t>Q</a:t>
            </a:r>
            <a:r>
              <a:rPr sz="1910" i="1" spc="79" dirty="0">
                <a:latin typeface="Times New Roman"/>
                <a:cs typeface="Times New Roman"/>
              </a:rPr>
              <a:t>t</a:t>
            </a:r>
            <a:endParaRPr sz="1910">
              <a:latin typeface="Times New Roman"/>
              <a:cs typeface="Times New Roman"/>
            </a:endParaRPr>
          </a:p>
        </p:txBody>
      </p:sp>
      <p:sp>
        <p:nvSpPr>
          <p:cNvPr id="55" name="object 16">
            <a:extLst>
              <a:ext uri="{FF2B5EF4-FFF2-40B4-BE49-F238E27FC236}">
                <a16:creationId xmlns:a16="http://schemas.microsoft.com/office/drawing/2014/main" id="{E7DB03D7-0B1E-BC4D-8E2F-20C7BC45B1A3}"/>
              </a:ext>
            </a:extLst>
          </p:cNvPr>
          <p:cNvSpPr txBox="1"/>
          <p:nvPr/>
        </p:nvSpPr>
        <p:spPr>
          <a:xfrm>
            <a:off x="4591156" y="2393490"/>
            <a:ext cx="634971" cy="64627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144784">
              <a:spcBef>
                <a:spcPts val="55"/>
              </a:spcBef>
            </a:pPr>
            <a:r>
              <a:rPr sz="4154" i="1" spc="-3" dirty="0">
                <a:latin typeface="Times New Roman"/>
                <a:cs typeface="Times New Roman"/>
              </a:rPr>
              <a:t>P</a:t>
            </a:r>
            <a:endParaRPr sz="4154">
              <a:latin typeface="Times New Roman"/>
              <a:cs typeface="Times New Roman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6D38ED7-BCC2-D348-B8E4-8C8E5D2D412C}"/>
              </a:ext>
            </a:extLst>
          </p:cNvPr>
          <p:cNvGrpSpPr/>
          <p:nvPr/>
        </p:nvGrpSpPr>
        <p:grpSpPr>
          <a:xfrm>
            <a:off x="3230788" y="5574739"/>
            <a:ext cx="6036536" cy="1043479"/>
            <a:chOff x="3123212" y="5561982"/>
            <a:chExt cx="6036536" cy="1043479"/>
          </a:xfrm>
        </p:grpSpPr>
        <p:sp>
          <p:nvSpPr>
            <p:cNvPr id="56" name="object 17">
              <a:extLst>
                <a:ext uri="{FF2B5EF4-FFF2-40B4-BE49-F238E27FC236}">
                  <a16:creationId xmlns:a16="http://schemas.microsoft.com/office/drawing/2014/main" id="{4F23A35E-9AD5-2244-94D5-6CC4F8C72C40}"/>
                </a:ext>
              </a:extLst>
            </p:cNvPr>
            <p:cNvSpPr txBox="1"/>
            <p:nvPr/>
          </p:nvSpPr>
          <p:spPr>
            <a:xfrm>
              <a:off x="3123212" y="6162935"/>
              <a:ext cx="696967" cy="288113"/>
            </a:xfrm>
            <a:prstGeom prst="rect">
              <a:avLst/>
            </a:prstGeom>
          </p:spPr>
          <p:txBody>
            <a:bodyPr vert="horz" wrap="square" lIns="0" tIns="8086" rIns="0" bIns="0" rtlCol="0">
              <a:spAutoFit/>
            </a:bodyPr>
            <a:lstStyle/>
            <a:p>
              <a:pPr marL="7701">
                <a:spcBef>
                  <a:spcPts val="64"/>
                </a:spcBef>
                <a:tabLst>
                  <a:tab pos="219872" algn="l"/>
                  <a:tab pos="516755" algn="l"/>
                </a:tabLst>
              </a:pPr>
              <a:r>
                <a:rPr sz="1819" i="1" dirty="0">
                  <a:latin typeface="Times New Roman"/>
                  <a:cs typeface="Times New Roman"/>
                </a:rPr>
                <a:t>q	</a:t>
              </a:r>
              <a:r>
                <a:rPr sz="1819" dirty="0">
                  <a:latin typeface="Times New Roman"/>
                  <a:cs typeface="Times New Roman"/>
                </a:rPr>
                <a:t>,</a:t>
              </a:r>
              <a:r>
                <a:rPr sz="1819" spc="-248" dirty="0">
                  <a:latin typeface="Times New Roman"/>
                  <a:cs typeface="Times New Roman"/>
                </a:rPr>
                <a:t> </a:t>
              </a:r>
              <a:r>
                <a:rPr sz="1819" i="1" dirty="0">
                  <a:latin typeface="Times New Roman"/>
                  <a:cs typeface="Times New Roman"/>
                </a:rPr>
                <a:t>p	</a:t>
              </a:r>
              <a:r>
                <a:rPr sz="1819" spc="-15" dirty="0">
                  <a:latin typeface="Times New Roman"/>
                  <a:cs typeface="Times New Roman"/>
                </a:rPr>
                <a:t>,</a:t>
              </a:r>
              <a:r>
                <a:rPr sz="1819" i="1" dirty="0">
                  <a:latin typeface="Times New Roman"/>
                  <a:cs typeface="Times New Roman"/>
                </a:rPr>
                <a:t>b</a:t>
              </a:r>
              <a:endParaRPr sz="1819">
                <a:latin typeface="Times New Roman"/>
                <a:cs typeface="Times New Roman"/>
              </a:endParaRPr>
            </a:p>
          </p:txBody>
        </p:sp>
        <p:sp>
          <p:nvSpPr>
            <p:cNvPr id="57" name="object 18">
              <a:extLst>
                <a:ext uri="{FF2B5EF4-FFF2-40B4-BE49-F238E27FC236}">
                  <a16:creationId xmlns:a16="http://schemas.microsoft.com/office/drawing/2014/main" id="{F5ED6F53-B872-474A-B0D9-2FB7C7E9136A}"/>
                </a:ext>
              </a:extLst>
            </p:cNvPr>
            <p:cNvSpPr txBox="1"/>
            <p:nvPr/>
          </p:nvSpPr>
          <p:spPr>
            <a:xfrm>
              <a:off x="3230510" y="6283961"/>
              <a:ext cx="658845" cy="210806"/>
            </a:xfrm>
            <a:prstGeom prst="rect">
              <a:avLst/>
            </a:prstGeom>
          </p:spPr>
          <p:txBody>
            <a:bodyPr vert="horz" wrap="square" lIns="0" tIns="10012" rIns="0" bIns="0" rtlCol="0">
              <a:spAutoFit/>
            </a:bodyPr>
            <a:lstStyle/>
            <a:p>
              <a:pPr marL="7701">
                <a:spcBef>
                  <a:spcPts val="79"/>
                </a:spcBef>
                <a:tabLst>
                  <a:tab pos="304201" algn="l"/>
                  <a:tab pos="566814" algn="l"/>
                </a:tabLst>
              </a:pPr>
              <a:r>
                <a:rPr sz="1304" spc="6" dirty="0">
                  <a:latin typeface="Times New Roman"/>
                  <a:cs typeface="Times New Roman"/>
                </a:rPr>
                <a:t>*	*	*</a:t>
              </a:r>
              <a:endParaRPr sz="1304">
                <a:latin typeface="Times New Roman"/>
                <a:cs typeface="Times New Roman"/>
              </a:endParaRPr>
            </a:p>
          </p:txBody>
        </p:sp>
        <p:sp>
          <p:nvSpPr>
            <p:cNvPr id="58" name="object 19">
              <a:extLst>
                <a:ext uri="{FF2B5EF4-FFF2-40B4-BE49-F238E27FC236}">
                  <a16:creationId xmlns:a16="http://schemas.microsoft.com/office/drawing/2014/main" id="{7E813315-4D80-0E46-99CD-7FF30829A755}"/>
                </a:ext>
              </a:extLst>
            </p:cNvPr>
            <p:cNvSpPr txBox="1"/>
            <p:nvPr/>
          </p:nvSpPr>
          <p:spPr>
            <a:xfrm>
              <a:off x="4650374" y="6031475"/>
              <a:ext cx="195613" cy="288113"/>
            </a:xfrm>
            <a:prstGeom prst="rect">
              <a:avLst/>
            </a:prstGeom>
          </p:spPr>
          <p:txBody>
            <a:bodyPr vert="horz" wrap="square" lIns="0" tIns="8086" rIns="0" bIns="0" rtlCol="0">
              <a:spAutoFit/>
            </a:bodyPr>
            <a:lstStyle/>
            <a:p>
              <a:pPr marL="7701">
                <a:spcBef>
                  <a:spcPts val="64"/>
                </a:spcBef>
              </a:pPr>
              <a:r>
                <a:rPr sz="1819" i="1" dirty="0">
                  <a:latin typeface="Times New Roman"/>
                  <a:cs typeface="Times New Roman"/>
                </a:rPr>
                <a:t>ui</a:t>
              </a:r>
              <a:endParaRPr sz="1819">
                <a:latin typeface="Times New Roman"/>
                <a:cs typeface="Times New Roman"/>
              </a:endParaRPr>
            </a:p>
          </p:txBody>
        </p:sp>
        <p:sp>
          <p:nvSpPr>
            <p:cNvPr id="59" name="object 20">
              <a:extLst>
                <a:ext uri="{FF2B5EF4-FFF2-40B4-BE49-F238E27FC236}">
                  <a16:creationId xmlns:a16="http://schemas.microsoft.com/office/drawing/2014/main" id="{912FF03C-3D8A-414B-8838-30F26D06AD8E}"/>
                </a:ext>
              </a:extLst>
            </p:cNvPr>
            <p:cNvSpPr txBox="1"/>
            <p:nvPr/>
          </p:nvSpPr>
          <p:spPr>
            <a:xfrm>
              <a:off x="5428540" y="6031475"/>
              <a:ext cx="79708" cy="288113"/>
            </a:xfrm>
            <a:prstGeom prst="rect">
              <a:avLst/>
            </a:prstGeom>
          </p:spPr>
          <p:txBody>
            <a:bodyPr vert="horz" wrap="square" lIns="0" tIns="8086" rIns="0" bIns="0" rtlCol="0">
              <a:spAutoFit/>
            </a:bodyPr>
            <a:lstStyle/>
            <a:p>
              <a:pPr marL="7701">
                <a:spcBef>
                  <a:spcPts val="64"/>
                </a:spcBef>
              </a:pPr>
              <a:r>
                <a:rPr sz="1819" i="1" dirty="0">
                  <a:latin typeface="Times New Roman"/>
                  <a:cs typeface="Times New Roman"/>
                </a:rPr>
                <a:t>i</a:t>
              </a:r>
              <a:endParaRPr sz="1819">
                <a:latin typeface="Times New Roman"/>
                <a:cs typeface="Times New Roman"/>
              </a:endParaRPr>
            </a:p>
          </p:txBody>
        </p:sp>
        <p:sp>
          <p:nvSpPr>
            <p:cNvPr id="60" name="object 21">
              <a:extLst>
                <a:ext uri="{FF2B5EF4-FFF2-40B4-BE49-F238E27FC236}">
                  <a16:creationId xmlns:a16="http://schemas.microsoft.com/office/drawing/2014/main" id="{ECC5B17D-38A9-1641-9108-F376C8AA60C1}"/>
                </a:ext>
              </a:extLst>
            </p:cNvPr>
            <p:cNvSpPr txBox="1"/>
            <p:nvPr/>
          </p:nvSpPr>
          <p:spPr>
            <a:xfrm>
              <a:off x="5508752" y="5751866"/>
              <a:ext cx="144399" cy="288113"/>
            </a:xfrm>
            <a:prstGeom prst="rect">
              <a:avLst/>
            </a:prstGeom>
          </p:spPr>
          <p:txBody>
            <a:bodyPr vert="horz" wrap="square" lIns="0" tIns="8086" rIns="0" bIns="0" rtlCol="0">
              <a:spAutoFit/>
            </a:bodyPr>
            <a:lstStyle/>
            <a:p>
              <a:pPr marL="7701">
                <a:spcBef>
                  <a:spcPts val="64"/>
                </a:spcBef>
              </a:pPr>
              <a:r>
                <a:rPr sz="1819" i="1" dirty="0">
                  <a:latin typeface="Times New Roman"/>
                  <a:cs typeface="Times New Roman"/>
                </a:rPr>
                <a:t>T</a:t>
              </a:r>
              <a:endParaRPr sz="1819">
                <a:latin typeface="Times New Roman"/>
                <a:cs typeface="Times New Roman"/>
              </a:endParaRPr>
            </a:p>
          </p:txBody>
        </p:sp>
        <p:sp>
          <p:nvSpPr>
            <p:cNvPr id="61" name="object 22">
              <a:extLst>
                <a:ext uri="{FF2B5EF4-FFF2-40B4-BE49-F238E27FC236}">
                  <a16:creationId xmlns:a16="http://schemas.microsoft.com/office/drawing/2014/main" id="{DA312E3E-0AE0-4841-99EF-5115E1F93421}"/>
                </a:ext>
              </a:extLst>
            </p:cNvPr>
            <p:cNvSpPr txBox="1"/>
            <p:nvPr/>
          </p:nvSpPr>
          <p:spPr>
            <a:xfrm>
              <a:off x="5921274" y="6031475"/>
              <a:ext cx="131307" cy="288113"/>
            </a:xfrm>
            <a:prstGeom prst="rect">
              <a:avLst/>
            </a:prstGeom>
          </p:spPr>
          <p:txBody>
            <a:bodyPr vert="horz" wrap="square" lIns="0" tIns="8086" rIns="0" bIns="0" rtlCol="0">
              <a:spAutoFit/>
            </a:bodyPr>
            <a:lstStyle/>
            <a:p>
              <a:pPr marL="7701">
                <a:spcBef>
                  <a:spcPts val="64"/>
                </a:spcBef>
              </a:pPr>
              <a:r>
                <a:rPr sz="1819" i="1" dirty="0">
                  <a:latin typeface="Times New Roman"/>
                  <a:cs typeface="Times New Roman"/>
                </a:rPr>
                <a:t>u</a:t>
              </a:r>
              <a:endParaRPr sz="1819">
                <a:latin typeface="Times New Roman"/>
                <a:cs typeface="Times New Roman"/>
              </a:endParaRPr>
            </a:p>
          </p:txBody>
        </p:sp>
        <p:sp>
          <p:nvSpPr>
            <p:cNvPr id="62" name="object 23">
              <a:extLst>
                <a:ext uri="{FF2B5EF4-FFF2-40B4-BE49-F238E27FC236}">
                  <a16:creationId xmlns:a16="http://schemas.microsoft.com/office/drawing/2014/main" id="{D2BD2949-CF7A-2946-BF97-11D0FC6EFBC3}"/>
                </a:ext>
              </a:extLst>
            </p:cNvPr>
            <p:cNvSpPr txBox="1"/>
            <p:nvPr/>
          </p:nvSpPr>
          <p:spPr>
            <a:xfrm>
              <a:off x="4017008" y="6317348"/>
              <a:ext cx="269545" cy="288113"/>
            </a:xfrm>
            <a:prstGeom prst="rect">
              <a:avLst/>
            </a:prstGeom>
          </p:spPr>
          <p:txBody>
            <a:bodyPr vert="horz" wrap="square" lIns="0" tIns="8086" rIns="0" bIns="0" rtlCol="0">
              <a:spAutoFit/>
            </a:bodyPr>
            <a:lstStyle/>
            <a:p>
              <a:pPr marL="7701">
                <a:spcBef>
                  <a:spcPts val="64"/>
                </a:spcBef>
              </a:pPr>
              <a:r>
                <a:rPr sz="1819" i="1" spc="139" dirty="0">
                  <a:latin typeface="Times New Roman"/>
                  <a:cs typeface="Times New Roman"/>
                </a:rPr>
                <a:t>u</a:t>
              </a:r>
              <a:r>
                <a:rPr sz="1819" spc="-15" dirty="0">
                  <a:latin typeface="Times New Roman"/>
                  <a:cs typeface="Times New Roman"/>
                </a:rPr>
                <a:t>,</a:t>
              </a:r>
              <a:r>
                <a:rPr sz="1819" i="1" dirty="0">
                  <a:latin typeface="Times New Roman"/>
                  <a:cs typeface="Times New Roman"/>
                </a:rPr>
                <a:t>i</a:t>
              </a:r>
              <a:endParaRPr sz="1819">
                <a:latin typeface="Times New Roman"/>
                <a:cs typeface="Times New Roman"/>
              </a:endParaRPr>
            </a:p>
          </p:txBody>
        </p:sp>
        <p:sp>
          <p:nvSpPr>
            <p:cNvPr id="63" name="object 24">
              <a:extLst>
                <a:ext uri="{FF2B5EF4-FFF2-40B4-BE49-F238E27FC236}">
                  <a16:creationId xmlns:a16="http://schemas.microsoft.com/office/drawing/2014/main" id="{D8F03E88-9AEF-884B-91E3-A61538447CBD}"/>
                </a:ext>
              </a:extLst>
            </p:cNvPr>
            <p:cNvSpPr txBox="1"/>
            <p:nvPr/>
          </p:nvSpPr>
          <p:spPr>
            <a:xfrm>
              <a:off x="3194049" y="5561982"/>
              <a:ext cx="2256478" cy="735668"/>
            </a:xfrm>
            <a:prstGeom prst="rect">
              <a:avLst/>
            </a:prstGeom>
          </p:spPr>
          <p:txBody>
            <a:bodyPr vert="horz" wrap="square" lIns="0" tIns="7701" rIns="0" bIns="0" rtlCol="0">
              <a:spAutoFit/>
            </a:bodyPr>
            <a:lstStyle/>
            <a:p>
              <a:pPr marL="7701">
                <a:spcBef>
                  <a:spcPts val="61"/>
                </a:spcBef>
                <a:tabLst>
                  <a:tab pos="1752426" algn="l"/>
                </a:tabLst>
              </a:pPr>
              <a:r>
                <a:rPr sz="3153" spc="-18" dirty="0">
                  <a:latin typeface="Times New Roman"/>
                  <a:cs typeface="Times New Roman"/>
                </a:rPr>
                <a:t>min</a:t>
              </a:r>
              <a:r>
                <a:rPr sz="3153" spc="-173" dirty="0">
                  <a:latin typeface="Times New Roman"/>
                  <a:cs typeface="Times New Roman"/>
                </a:rPr>
                <a:t> </a:t>
              </a:r>
              <a:r>
                <a:rPr sz="7095" spc="191" baseline="-7478" dirty="0">
                  <a:latin typeface="Symbol"/>
                  <a:cs typeface="Symbol"/>
                </a:rPr>
                <a:t></a:t>
              </a:r>
              <a:r>
                <a:rPr sz="3153" spc="127" dirty="0">
                  <a:latin typeface="Times New Roman"/>
                  <a:cs typeface="Times New Roman"/>
                </a:rPr>
                <a:t>(</a:t>
              </a:r>
              <a:r>
                <a:rPr sz="3153" i="1" spc="127" dirty="0">
                  <a:latin typeface="Times New Roman"/>
                  <a:cs typeface="Times New Roman"/>
                </a:rPr>
                <a:t>r	</a:t>
              </a:r>
              <a:r>
                <a:rPr sz="3153" spc="-3" dirty="0">
                  <a:latin typeface="Symbol"/>
                  <a:cs typeface="Symbol"/>
                </a:rPr>
                <a:t></a:t>
              </a:r>
              <a:r>
                <a:rPr sz="3153" spc="-240" dirty="0">
                  <a:latin typeface="Times New Roman"/>
                  <a:cs typeface="Times New Roman"/>
                </a:rPr>
                <a:t> </a:t>
              </a:r>
              <a:r>
                <a:rPr sz="3153" i="1" spc="-3" dirty="0">
                  <a:latin typeface="Times New Roman"/>
                  <a:cs typeface="Times New Roman"/>
                </a:rPr>
                <a:t>q</a:t>
              </a:r>
              <a:endParaRPr sz="3153" dirty="0">
                <a:latin typeface="Times New Roman"/>
                <a:cs typeface="Times New Roman"/>
              </a:endParaRPr>
            </a:p>
          </p:txBody>
        </p:sp>
        <p:sp>
          <p:nvSpPr>
            <p:cNvPr id="64" name="object 25">
              <a:extLst>
                <a:ext uri="{FF2B5EF4-FFF2-40B4-BE49-F238E27FC236}">
                  <a16:creationId xmlns:a16="http://schemas.microsoft.com/office/drawing/2014/main" id="{3E15DB4F-58B7-FD4D-8C0C-05998B9E0F05}"/>
                </a:ext>
              </a:extLst>
            </p:cNvPr>
            <p:cNvSpPr txBox="1"/>
            <p:nvPr/>
          </p:nvSpPr>
          <p:spPr>
            <a:xfrm>
              <a:off x="6226498" y="5662140"/>
              <a:ext cx="131307" cy="288113"/>
            </a:xfrm>
            <a:prstGeom prst="rect">
              <a:avLst/>
            </a:prstGeom>
          </p:spPr>
          <p:txBody>
            <a:bodyPr vert="horz" wrap="square" lIns="0" tIns="8086" rIns="0" bIns="0" rtlCol="0">
              <a:spAutoFit/>
            </a:bodyPr>
            <a:lstStyle/>
            <a:p>
              <a:pPr marL="7701">
                <a:spcBef>
                  <a:spcPts val="64"/>
                </a:spcBef>
              </a:pPr>
              <a:r>
                <a:rPr sz="1819" dirty="0">
                  <a:latin typeface="Times New Roman"/>
                  <a:cs typeface="Times New Roman"/>
                </a:rPr>
                <a:t>2</a:t>
              </a:r>
              <a:endParaRPr sz="1819">
                <a:latin typeface="Times New Roman"/>
                <a:cs typeface="Times New Roman"/>
              </a:endParaRPr>
            </a:p>
          </p:txBody>
        </p:sp>
        <p:sp>
          <p:nvSpPr>
            <p:cNvPr id="65" name="object 26">
              <a:extLst>
                <a:ext uri="{FF2B5EF4-FFF2-40B4-BE49-F238E27FC236}">
                  <a16:creationId xmlns:a16="http://schemas.microsoft.com/office/drawing/2014/main" id="{5BFB7916-0DAC-BE41-974D-77FE129B5870}"/>
                </a:ext>
              </a:extLst>
            </p:cNvPr>
            <p:cNvSpPr txBox="1"/>
            <p:nvPr/>
          </p:nvSpPr>
          <p:spPr>
            <a:xfrm>
              <a:off x="5727514" y="5750007"/>
              <a:ext cx="1737411" cy="507793"/>
            </a:xfrm>
            <a:prstGeom prst="rect">
              <a:avLst/>
            </a:prstGeom>
          </p:spPr>
          <p:txBody>
            <a:bodyPr vert="horz" wrap="square" lIns="0" tIns="8471" rIns="0" bIns="0" rtlCol="0">
              <a:spAutoFit/>
            </a:bodyPr>
            <a:lstStyle/>
            <a:p>
              <a:pPr marL="7701">
                <a:spcBef>
                  <a:spcPts val="67"/>
                </a:spcBef>
                <a:tabLst>
                  <a:tab pos="371202" algn="l"/>
                  <a:tab pos="727386" algn="l"/>
                </a:tabLst>
              </a:pPr>
              <a:r>
                <a:rPr sz="3153" i="1" spc="-3" dirty="0">
                  <a:latin typeface="Times New Roman"/>
                  <a:cs typeface="Times New Roman"/>
                </a:rPr>
                <a:t>p	</a:t>
              </a:r>
              <a:r>
                <a:rPr sz="3153" spc="-3" dirty="0">
                  <a:latin typeface="Times New Roman"/>
                  <a:cs typeface="Times New Roman"/>
                </a:rPr>
                <a:t>)	</a:t>
              </a:r>
              <a:r>
                <a:rPr sz="3153" spc="-3" dirty="0">
                  <a:latin typeface="Symbol"/>
                  <a:cs typeface="Symbol"/>
                </a:rPr>
                <a:t></a:t>
              </a:r>
              <a:r>
                <a:rPr sz="3153" spc="-3" dirty="0">
                  <a:latin typeface="Times New Roman"/>
                  <a:cs typeface="Times New Roman"/>
                </a:rPr>
                <a:t> </a:t>
              </a:r>
              <a:r>
                <a:rPr sz="3244" i="1" spc="82" dirty="0">
                  <a:latin typeface="Symbol"/>
                  <a:cs typeface="Symbol"/>
                </a:rPr>
                <a:t></a:t>
              </a:r>
              <a:r>
                <a:rPr sz="3153" spc="82" dirty="0">
                  <a:latin typeface="Times New Roman"/>
                  <a:cs typeface="Times New Roman"/>
                </a:rPr>
                <a:t>(</a:t>
              </a:r>
              <a:r>
                <a:rPr sz="3153" spc="-42" dirty="0">
                  <a:latin typeface="Times New Roman"/>
                  <a:cs typeface="Times New Roman"/>
                </a:rPr>
                <a:t> </a:t>
              </a:r>
              <a:r>
                <a:rPr sz="3153" i="1" spc="-3" dirty="0">
                  <a:latin typeface="Times New Roman"/>
                  <a:cs typeface="Times New Roman"/>
                </a:rPr>
                <a:t>q</a:t>
              </a:r>
              <a:endParaRPr sz="3153" dirty="0">
                <a:latin typeface="Times New Roman"/>
                <a:cs typeface="Times New Roman"/>
              </a:endParaRPr>
            </a:p>
          </p:txBody>
        </p:sp>
        <p:sp>
          <p:nvSpPr>
            <p:cNvPr id="66" name="object 27">
              <a:extLst>
                <a:ext uri="{FF2B5EF4-FFF2-40B4-BE49-F238E27FC236}">
                  <a16:creationId xmlns:a16="http://schemas.microsoft.com/office/drawing/2014/main" id="{0209F657-FD31-F64B-801E-FEDC5EB70532}"/>
                </a:ext>
              </a:extLst>
            </p:cNvPr>
            <p:cNvSpPr txBox="1"/>
            <p:nvPr/>
          </p:nvSpPr>
          <p:spPr>
            <a:xfrm>
              <a:off x="7443227" y="6031475"/>
              <a:ext cx="79708" cy="288113"/>
            </a:xfrm>
            <a:prstGeom prst="rect">
              <a:avLst/>
            </a:prstGeom>
          </p:spPr>
          <p:txBody>
            <a:bodyPr vert="horz" wrap="square" lIns="0" tIns="8086" rIns="0" bIns="0" rtlCol="0">
              <a:spAutoFit/>
            </a:bodyPr>
            <a:lstStyle/>
            <a:p>
              <a:pPr marL="7701">
                <a:spcBef>
                  <a:spcPts val="64"/>
                </a:spcBef>
              </a:pPr>
              <a:r>
                <a:rPr sz="1819" i="1" dirty="0">
                  <a:latin typeface="Times New Roman"/>
                  <a:cs typeface="Times New Roman"/>
                </a:rPr>
                <a:t>i</a:t>
              </a:r>
              <a:endParaRPr sz="1819">
                <a:latin typeface="Times New Roman"/>
                <a:cs typeface="Times New Roman"/>
              </a:endParaRPr>
            </a:p>
          </p:txBody>
        </p:sp>
        <p:sp>
          <p:nvSpPr>
            <p:cNvPr id="67" name="object 28">
              <a:extLst>
                <a:ext uri="{FF2B5EF4-FFF2-40B4-BE49-F238E27FC236}">
                  <a16:creationId xmlns:a16="http://schemas.microsoft.com/office/drawing/2014/main" id="{F9D070E3-B14A-0441-94FE-C97C6BBB9691}"/>
                </a:ext>
              </a:extLst>
            </p:cNvPr>
            <p:cNvSpPr/>
            <p:nvPr/>
          </p:nvSpPr>
          <p:spPr>
            <a:xfrm>
              <a:off x="7235813" y="5822166"/>
              <a:ext cx="0" cy="480176"/>
            </a:xfrm>
            <a:custGeom>
              <a:avLst/>
              <a:gdLst/>
              <a:ahLst/>
              <a:cxnLst/>
              <a:rect l="l" t="t" r="r" b="b"/>
              <a:pathLst>
                <a:path h="791845">
                  <a:moveTo>
                    <a:pt x="0" y="0"/>
                  </a:moveTo>
                  <a:lnTo>
                    <a:pt x="0" y="791441"/>
                  </a:lnTo>
                </a:path>
              </a:pathLst>
            </a:custGeom>
            <a:ln w="326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8" name="object 29">
              <a:extLst>
                <a:ext uri="{FF2B5EF4-FFF2-40B4-BE49-F238E27FC236}">
                  <a16:creationId xmlns:a16="http://schemas.microsoft.com/office/drawing/2014/main" id="{DB052692-85FC-6B41-8BAA-ACDC22E23886}"/>
                </a:ext>
              </a:extLst>
            </p:cNvPr>
            <p:cNvSpPr/>
            <p:nvPr/>
          </p:nvSpPr>
          <p:spPr>
            <a:xfrm>
              <a:off x="7136887" y="5822166"/>
              <a:ext cx="0" cy="480176"/>
            </a:xfrm>
            <a:custGeom>
              <a:avLst/>
              <a:gdLst/>
              <a:ahLst/>
              <a:cxnLst/>
              <a:rect l="l" t="t" r="r" b="b"/>
              <a:pathLst>
                <a:path h="791845">
                  <a:moveTo>
                    <a:pt x="0" y="0"/>
                  </a:moveTo>
                  <a:lnTo>
                    <a:pt x="0" y="791441"/>
                  </a:lnTo>
                </a:path>
              </a:pathLst>
            </a:custGeom>
            <a:ln w="326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9" name="object 30">
              <a:extLst>
                <a:ext uri="{FF2B5EF4-FFF2-40B4-BE49-F238E27FC236}">
                  <a16:creationId xmlns:a16="http://schemas.microsoft.com/office/drawing/2014/main" id="{21856856-2934-1846-B178-2D4498131C95}"/>
                </a:ext>
              </a:extLst>
            </p:cNvPr>
            <p:cNvSpPr/>
            <p:nvPr/>
          </p:nvSpPr>
          <p:spPr>
            <a:xfrm>
              <a:off x="7673361" y="5822166"/>
              <a:ext cx="0" cy="480176"/>
            </a:xfrm>
            <a:custGeom>
              <a:avLst/>
              <a:gdLst/>
              <a:ahLst/>
              <a:cxnLst/>
              <a:rect l="l" t="t" r="r" b="b"/>
              <a:pathLst>
                <a:path h="791845">
                  <a:moveTo>
                    <a:pt x="0" y="0"/>
                  </a:moveTo>
                  <a:lnTo>
                    <a:pt x="0" y="791441"/>
                  </a:lnTo>
                </a:path>
              </a:pathLst>
            </a:custGeom>
            <a:ln w="326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0" name="object 31">
              <a:extLst>
                <a:ext uri="{FF2B5EF4-FFF2-40B4-BE49-F238E27FC236}">
                  <a16:creationId xmlns:a16="http://schemas.microsoft.com/office/drawing/2014/main" id="{CF667B08-5294-0E41-ADB0-BDE22A62DACF}"/>
                </a:ext>
              </a:extLst>
            </p:cNvPr>
            <p:cNvSpPr/>
            <p:nvPr/>
          </p:nvSpPr>
          <p:spPr>
            <a:xfrm>
              <a:off x="7574371" y="5822166"/>
              <a:ext cx="0" cy="480176"/>
            </a:xfrm>
            <a:custGeom>
              <a:avLst/>
              <a:gdLst/>
              <a:ahLst/>
              <a:cxnLst/>
              <a:rect l="l" t="t" r="r" b="b"/>
              <a:pathLst>
                <a:path h="791845">
                  <a:moveTo>
                    <a:pt x="0" y="0"/>
                  </a:moveTo>
                  <a:lnTo>
                    <a:pt x="0" y="791441"/>
                  </a:lnTo>
                </a:path>
              </a:pathLst>
            </a:custGeom>
            <a:ln w="326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1" name="object 32">
              <a:extLst>
                <a:ext uri="{FF2B5EF4-FFF2-40B4-BE49-F238E27FC236}">
                  <a16:creationId xmlns:a16="http://schemas.microsoft.com/office/drawing/2014/main" id="{C4C65D63-77D1-2C45-82B9-1D55A15539ED}"/>
                </a:ext>
              </a:extLst>
            </p:cNvPr>
            <p:cNvSpPr txBox="1"/>
            <p:nvPr/>
          </p:nvSpPr>
          <p:spPr>
            <a:xfrm>
              <a:off x="7682823" y="5685094"/>
              <a:ext cx="131307" cy="288113"/>
            </a:xfrm>
            <a:prstGeom prst="rect">
              <a:avLst/>
            </a:prstGeom>
          </p:spPr>
          <p:txBody>
            <a:bodyPr vert="horz" wrap="square" lIns="0" tIns="8086" rIns="0" bIns="0" rtlCol="0">
              <a:spAutoFit/>
            </a:bodyPr>
            <a:lstStyle/>
            <a:p>
              <a:pPr marL="7701">
                <a:spcBef>
                  <a:spcPts val="64"/>
                </a:spcBef>
              </a:pPr>
              <a:r>
                <a:rPr sz="1819" dirty="0">
                  <a:latin typeface="Times New Roman"/>
                  <a:cs typeface="Times New Roman"/>
                </a:rPr>
                <a:t>2</a:t>
              </a:r>
              <a:endParaRPr sz="1819">
                <a:latin typeface="Times New Roman"/>
                <a:cs typeface="Times New Roman"/>
              </a:endParaRPr>
            </a:p>
          </p:txBody>
        </p:sp>
        <p:sp>
          <p:nvSpPr>
            <p:cNvPr id="72" name="object 33">
              <a:extLst>
                <a:ext uri="{FF2B5EF4-FFF2-40B4-BE49-F238E27FC236}">
                  <a16:creationId xmlns:a16="http://schemas.microsoft.com/office/drawing/2014/main" id="{38BFB90A-9A72-1E41-9648-8928206A0CD2}"/>
                </a:ext>
              </a:extLst>
            </p:cNvPr>
            <p:cNvSpPr txBox="1"/>
            <p:nvPr/>
          </p:nvSpPr>
          <p:spPr>
            <a:xfrm>
              <a:off x="8553702" y="6031475"/>
              <a:ext cx="131307" cy="288113"/>
            </a:xfrm>
            <a:prstGeom prst="rect">
              <a:avLst/>
            </a:prstGeom>
          </p:spPr>
          <p:txBody>
            <a:bodyPr vert="horz" wrap="square" lIns="0" tIns="8086" rIns="0" bIns="0" rtlCol="0">
              <a:spAutoFit/>
            </a:bodyPr>
            <a:lstStyle/>
            <a:p>
              <a:pPr marL="7701">
                <a:spcBef>
                  <a:spcPts val="64"/>
                </a:spcBef>
              </a:pPr>
              <a:r>
                <a:rPr sz="1819" i="1" dirty="0">
                  <a:latin typeface="Times New Roman"/>
                  <a:cs typeface="Times New Roman"/>
                </a:rPr>
                <a:t>u</a:t>
              </a:r>
              <a:endParaRPr sz="1819">
                <a:latin typeface="Times New Roman"/>
                <a:cs typeface="Times New Roman"/>
              </a:endParaRPr>
            </a:p>
          </p:txBody>
        </p:sp>
        <p:sp>
          <p:nvSpPr>
            <p:cNvPr id="73" name="object 34">
              <a:extLst>
                <a:ext uri="{FF2B5EF4-FFF2-40B4-BE49-F238E27FC236}">
                  <a16:creationId xmlns:a16="http://schemas.microsoft.com/office/drawing/2014/main" id="{B49704CC-499E-6344-897C-181D1BE84D7D}"/>
                </a:ext>
              </a:extLst>
            </p:cNvPr>
            <p:cNvSpPr/>
            <p:nvPr/>
          </p:nvSpPr>
          <p:spPr>
            <a:xfrm>
              <a:off x="8304633" y="5822166"/>
              <a:ext cx="0" cy="480176"/>
            </a:xfrm>
            <a:custGeom>
              <a:avLst/>
              <a:gdLst/>
              <a:ahLst/>
              <a:cxnLst/>
              <a:rect l="l" t="t" r="r" b="b"/>
              <a:pathLst>
                <a:path h="791845">
                  <a:moveTo>
                    <a:pt x="0" y="0"/>
                  </a:moveTo>
                  <a:lnTo>
                    <a:pt x="0" y="791441"/>
                  </a:lnTo>
                </a:path>
              </a:pathLst>
            </a:custGeom>
            <a:ln w="326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4" name="object 35">
              <a:extLst>
                <a:ext uri="{FF2B5EF4-FFF2-40B4-BE49-F238E27FC236}">
                  <a16:creationId xmlns:a16="http://schemas.microsoft.com/office/drawing/2014/main" id="{C9B0145C-A7EB-EA49-9BE3-BACBC9D3EF56}"/>
                </a:ext>
              </a:extLst>
            </p:cNvPr>
            <p:cNvSpPr/>
            <p:nvPr/>
          </p:nvSpPr>
          <p:spPr>
            <a:xfrm>
              <a:off x="8205676" y="5822166"/>
              <a:ext cx="0" cy="480176"/>
            </a:xfrm>
            <a:custGeom>
              <a:avLst/>
              <a:gdLst/>
              <a:ahLst/>
              <a:cxnLst/>
              <a:rect l="l" t="t" r="r" b="b"/>
              <a:pathLst>
                <a:path h="791845">
                  <a:moveTo>
                    <a:pt x="0" y="0"/>
                  </a:moveTo>
                  <a:lnTo>
                    <a:pt x="0" y="791441"/>
                  </a:lnTo>
                </a:path>
              </a:pathLst>
            </a:custGeom>
            <a:ln w="3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5" name="object 36">
              <a:extLst>
                <a:ext uri="{FF2B5EF4-FFF2-40B4-BE49-F238E27FC236}">
                  <a16:creationId xmlns:a16="http://schemas.microsoft.com/office/drawing/2014/main" id="{A512F9F1-27B1-D34A-99C4-FDB05ED9F1B7}"/>
                </a:ext>
              </a:extLst>
            </p:cNvPr>
            <p:cNvSpPr/>
            <p:nvPr/>
          </p:nvSpPr>
          <p:spPr>
            <a:xfrm>
              <a:off x="8836948" y="5822166"/>
              <a:ext cx="0" cy="480176"/>
            </a:xfrm>
            <a:custGeom>
              <a:avLst/>
              <a:gdLst/>
              <a:ahLst/>
              <a:cxnLst/>
              <a:rect l="l" t="t" r="r" b="b"/>
              <a:pathLst>
                <a:path h="791845">
                  <a:moveTo>
                    <a:pt x="0" y="0"/>
                  </a:moveTo>
                  <a:lnTo>
                    <a:pt x="0" y="791441"/>
                  </a:lnTo>
                </a:path>
              </a:pathLst>
            </a:custGeom>
            <a:ln w="3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6" name="object 37">
              <a:extLst>
                <a:ext uri="{FF2B5EF4-FFF2-40B4-BE49-F238E27FC236}">
                  <a16:creationId xmlns:a16="http://schemas.microsoft.com/office/drawing/2014/main" id="{DDEEF8FD-0897-9442-9373-052CAB8033EA}"/>
                </a:ext>
              </a:extLst>
            </p:cNvPr>
            <p:cNvSpPr/>
            <p:nvPr/>
          </p:nvSpPr>
          <p:spPr>
            <a:xfrm>
              <a:off x="8737990" y="5822166"/>
              <a:ext cx="0" cy="480176"/>
            </a:xfrm>
            <a:custGeom>
              <a:avLst/>
              <a:gdLst/>
              <a:ahLst/>
              <a:cxnLst/>
              <a:rect l="l" t="t" r="r" b="b"/>
              <a:pathLst>
                <a:path h="791845">
                  <a:moveTo>
                    <a:pt x="0" y="0"/>
                  </a:moveTo>
                  <a:lnTo>
                    <a:pt x="0" y="791441"/>
                  </a:lnTo>
                </a:path>
              </a:pathLst>
            </a:custGeom>
            <a:ln w="326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7" name="object 38">
              <a:extLst>
                <a:ext uri="{FF2B5EF4-FFF2-40B4-BE49-F238E27FC236}">
                  <a16:creationId xmlns:a16="http://schemas.microsoft.com/office/drawing/2014/main" id="{0F59B620-C93E-2341-BB29-11FA8914B441}"/>
                </a:ext>
              </a:extLst>
            </p:cNvPr>
            <p:cNvSpPr txBox="1"/>
            <p:nvPr/>
          </p:nvSpPr>
          <p:spPr>
            <a:xfrm>
              <a:off x="7903667" y="5762300"/>
              <a:ext cx="1256081" cy="492974"/>
            </a:xfrm>
            <a:prstGeom prst="rect">
              <a:avLst/>
            </a:prstGeom>
          </p:spPr>
          <p:txBody>
            <a:bodyPr vert="horz" wrap="square" lIns="0" tIns="7701" rIns="0" bIns="0" rtlCol="0">
              <a:spAutoFit/>
            </a:bodyPr>
            <a:lstStyle/>
            <a:p>
              <a:pPr marL="7701">
                <a:spcBef>
                  <a:spcPts val="61"/>
                </a:spcBef>
                <a:tabLst>
                  <a:tab pos="463617" algn="l"/>
                  <a:tab pos="950338" algn="l"/>
                </a:tabLst>
              </a:pPr>
              <a:r>
                <a:rPr sz="3153" spc="-3" dirty="0">
                  <a:latin typeface="Symbol"/>
                  <a:cs typeface="Symbol"/>
                </a:rPr>
                <a:t></a:t>
              </a:r>
              <a:r>
                <a:rPr sz="3153" spc="-3" dirty="0">
                  <a:latin typeface="Times New Roman"/>
                  <a:cs typeface="Times New Roman"/>
                </a:rPr>
                <a:t>	</a:t>
              </a:r>
              <a:r>
                <a:rPr sz="3153" i="1" spc="-3" dirty="0">
                  <a:latin typeface="Times New Roman"/>
                  <a:cs typeface="Times New Roman"/>
                </a:rPr>
                <a:t>p	</a:t>
              </a:r>
              <a:r>
                <a:rPr sz="2729" baseline="59259" dirty="0">
                  <a:latin typeface="Times New Roman"/>
                  <a:cs typeface="Times New Roman"/>
                </a:rPr>
                <a:t>2</a:t>
              </a:r>
              <a:r>
                <a:rPr sz="2729" spc="-395" baseline="59259" dirty="0">
                  <a:latin typeface="Times New Roman"/>
                  <a:cs typeface="Times New Roman"/>
                </a:rPr>
                <a:t> </a:t>
              </a:r>
              <a:r>
                <a:rPr sz="3153" spc="-3" dirty="0">
                  <a:latin typeface="Times New Roman"/>
                  <a:cs typeface="Times New Roman"/>
                </a:rPr>
                <a:t>)</a:t>
              </a:r>
              <a:endParaRPr sz="3153">
                <a:latin typeface="Times New Roman"/>
                <a:cs typeface="Times New Roman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A7307A1B-FB65-DA43-828D-40F9E376C61F}"/>
              </a:ext>
            </a:extLst>
          </p:cNvPr>
          <p:cNvSpPr txBox="1"/>
          <p:nvPr/>
        </p:nvSpPr>
        <p:spPr>
          <a:xfrm>
            <a:off x="4316120" y="1223097"/>
            <a:ext cx="37424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Еще один метод настройки</a:t>
            </a:r>
          </a:p>
        </p:txBody>
      </p:sp>
    </p:spTree>
    <p:extLst>
      <p:ext uri="{BB962C8B-B14F-4D97-AF65-F5344CB8AC3E}">
        <p14:creationId xmlns:p14="http://schemas.microsoft.com/office/powerpoint/2010/main" val="32622796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3CB92EC5-B91F-654F-BB69-F36B4FE5B4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ALS</a:t>
            </a:r>
            <a:endParaRPr lang="ru-RU" dirty="0"/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0017858A-3620-884A-858F-786456383A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3496235"/>
            <a:ext cx="11198860" cy="3209364"/>
          </a:xfrm>
        </p:spPr>
        <p:txBody>
          <a:bodyPr/>
          <a:lstStyle/>
          <a:p>
            <a:pPr marL="7701">
              <a:spcBef>
                <a:spcPts val="1631"/>
              </a:spcBef>
            </a:pPr>
            <a:r>
              <a:rPr lang="ru-RU" b="1" dirty="0"/>
              <a:t>В цикле:</a:t>
            </a:r>
          </a:p>
          <a:p>
            <a:pPr marL="807801" lvl="1" indent="-342900">
              <a:spcBef>
                <a:spcPts val="1631"/>
              </a:spcBef>
              <a:buFont typeface="Arial" panose="020B0604020202020204" pitchFamily="34" charset="0"/>
              <a:buChar char="•"/>
            </a:pPr>
            <a:r>
              <a:rPr lang="ru-RU" dirty="0"/>
              <a:t>Фиксируем матрицу </a:t>
            </a:r>
            <a:r>
              <a:rPr lang="en-US" dirty="0"/>
              <a:t>Q</a:t>
            </a:r>
          </a:p>
          <a:p>
            <a:pPr marL="807801" marR="3081" lvl="1" indent="-342900">
              <a:lnSpc>
                <a:spcPts val="5173"/>
              </a:lnSpc>
              <a:spcBef>
                <a:spcPts val="437"/>
              </a:spcBef>
              <a:buFont typeface="Arial" panose="020B0604020202020204" pitchFamily="34" charset="0"/>
              <a:buChar char="•"/>
            </a:pPr>
            <a:r>
              <a:rPr lang="ru-RU" dirty="0"/>
              <a:t>Находим оптимальную матрицу </a:t>
            </a:r>
            <a:r>
              <a:rPr lang="en-US" dirty="0"/>
              <a:t>P</a:t>
            </a:r>
            <a:r>
              <a:rPr lang="ru-RU" dirty="0"/>
              <a:t> </a:t>
            </a:r>
            <a:r>
              <a:rPr lang="en-US" dirty="0"/>
              <a:t>(</a:t>
            </a:r>
            <a:r>
              <a:rPr lang="ru-RU" dirty="0"/>
              <a:t>аналитическое  решение)</a:t>
            </a:r>
            <a:endParaRPr lang="en-US" dirty="0"/>
          </a:p>
          <a:p>
            <a:pPr marL="807801" marR="3081" lvl="1" indent="-342900">
              <a:lnSpc>
                <a:spcPts val="5173"/>
              </a:lnSpc>
              <a:spcBef>
                <a:spcPts val="437"/>
              </a:spcBef>
              <a:buFont typeface="Arial" panose="020B0604020202020204" pitchFamily="34" charset="0"/>
              <a:buChar char="•"/>
            </a:pPr>
            <a:r>
              <a:rPr lang="ru-RU" dirty="0"/>
              <a:t>И наоборот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DB42E2A-5331-1B47-A5AF-DEC75D4BEB6B}"/>
              </a:ext>
            </a:extLst>
          </p:cNvPr>
          <p:cNvGrpSpPr/>
          <p:nvPr/>
        </p:nvGrpSpPr>
        <p:grpSpPr>
          <a:xfrm>
            <a:off x="2963816" y="1944033"/>
            <a:ext cx="6036536" cy="1043479"/>
            <a:chOff x="3123212" y="5561982"/>
            <a:chExt cx="6036536" cy="1043479"/>
          </a:xfrm>
        </p:grpSpPr>
        <p:sp>
          <p:nvSpPr>
            <p:cNvPr id="44" name="object 17">
              <a:extLst>
                <a:ext uri="{FF2B5EF4-FFF2-40B4-BE49-F238E27FC236}">
                  <a16:creationId xmlns:a16="http://schemas.microsoft.com/office/drawing/2014/main" id="{4EACBEF0-DA41-3843-9168-3EEF16337298}"/>
                </a:ext>
              </a:extLst>
            </p:cNvPr>
            <p:cNvSpPr txBox="1"/>
            <p:nvPr/>
          </p:nvSpPr>
          <p:spPr>
            <a:xfrm>
              <a:off x="3123212" y="6162935"/>
              <a:ext cx="696967" cy="288113"/>
            </a:xfrm>
            <a:prstGeom prst="rect">
              <a:avLst/>
            </a:prstGeom>
          </p:spPr>
          <p:txBody>
            <a:bodyPr vert="horz" wrap="square" lIns="0" tIns="8086" rIns="0" bIns="0" rtlCol="0">
              <a:spAutoFit/>
            </a:bodyPr>
            <a:lstStyle/>
            <a:p>
              <a:pPr marL="7701">
                <a:spcBef>
                  <a:spcPts val="64"/>
                </a:spcBef>
                <a:tabLst>
                  <a:tab pos="219872" algn="l"/>
                  <a:tab pos="516755" algn="l"/>
                </a:tabLst>
              </a:pPr>
              <a:r>
                <a:rPr sz="1819" i="1" dirty="0">
                  <a:latin typeface="Times New Roman"/>
                  <a:cs typeface="Times New Roman"/>
                </a:rPr>
                <a:t>q	</a:t>
              </a:r>
              <a:r>
                <a:rPr sz="1819" dirty="0">
                  <a:latin typeface="Times New Roman"/>
                  <a:cs typeface="Times New Roman"/>
                </a:rPr>
                <a:t>,</a:t>
              </a:r>
              <a:r>
                <a:rPr sz="1819" spc="-248" dirty="0">
                  <a:latin typeface="Times New Roman"/>
                  <a:cs typeface="Times New Roman"/>
                </a:rPr>
                <a:t> </a:t>
              </a:r>
              <a:r>
                <a:rPr sz="1819" i="1" dirty="0">
                  <a:latin typeface="Times New Roman"/>
                  <a:cs typeface="Times New Roman"/>
                </a:rPr>
                <a:t>p	</a:t>
              </a:r>
              <a:r>
                <a:rPr sz="1819" spc="-15" dirty="0">
                  <a:latin typeface="Times New Roman"/>
                  <a:cs typeface="Times New Roman"/>
                </a:rPr>
                <a:t>,</a:t>
              </a:r>
              <a:r>
                <a:rPr sz="1819" i="1" dirty="0">
                  <a:latin typeface="Times New Roman"/>
                  <a:cs typeface="Times New Roman"/>
                </a:rPr>
                <a:t>b</a:t>
              </a:r>
              <a:endParaRPr sz="1819">
                <a:latin typeface="Times New Roman"/>
                <a:cs typeface="Times New Roman"/>
              </a:endParaRPr>
            </a:p>
          </p:txBody>
        </p:sp>
        <p:sp>
          <p:nvSpPr>
            <p:cNvPr id="45" name="object 18">
              <a:extLst>
                <a:ext uri="{FF2B5EF4-FFF2-40B4-BE49-F238E27FC236}">
                  <a16:creationId xmlns:a16="http://schemas.microsoft.com/office/drawing/2014/main" id="{A8DB606F-677E-7D44-847D-5909D68CA522}"/>
                </a:ext>
              </a:extLst>
            </p:cNvPr>
            <p:cNvSpPr txBox="1"/>
            <p:nvPr/>
          </p:nvSpPr>
          <p:spPr>
            <a:xfrm>
              <a:off x="3230510" y="6283961"/>
              <a:ext cx="658845" cy="210806"/>
            </a:xfrm>
            <a:prstGeom prst="rect">
              <a:avLst/>
            </a:prstGeom>
          </p:spPr>
          <p:txBody>
            <a:bodyPr vert="horz" wrap="square" lIns="0" tIns="10012" rIns="0" bIns="0" rtlCol="0">
              <a:spAutoFit/>
            </a:bodyPr>
            <a:lstStyle/>
            <a:p>
              <a:pPr marL="7701">
                <a:spcBef>
                  <a:spcPts val="79"/>
                </a:spcBef>
                <a:tabLst>
                  <a:tab pos="304201" algn="l"/>
                  <a:tab pos="566814" algn="l"/>
                </a:tabLst>
              </a:pPr>
              <a:r>
                <a:rPr sz="1304" spc="6" dirty="0">
                  <a:latin typeface="Times New Roman"/>
                  <a:cs typeface="Times New Roman"/>
                </a:rPr>
                <a:t>*	*	*</a:t>
              </a:r>
              <a:endParaRPr sz="1304">
                <a:latin typeface="Times New Roman"/>
                <a:cs typeface="Times New Roman"/>
              </a:endParaRPr>
            </a:p>
          </p:txBody>
        </p:sp>
        <p:sp>
          <p:nvSpPr>
            <p:cNvPr id="46" name="object 19">
              <a:extLst>
                <a:ext uri="{FF2B5EF4-FFF2-40B4-BE49-F238E27FC236}">
                  <a16:creationId xmlns:a16="http://schemas.microsoft.com/office/drawing/2014/main" id="{705834A9-45E3-6447-A54F-AC64D3F60895}"/>
                </a:ext>
              </a:extLst>
            </p:cNvPr>
            <p:cNvSpPr txBox="1"/>
            <p:nvPr/>
          </p:nvSpPr>
          <p:spPr>
            <a:xfrm>
              <a:off x="4650374" y="6031475"/>
              <a:ext cx="195613" cy="288113"/>
            </a:xfrm>
            <a:prstGeom prst="rect">
              <a:avLst/>
            </a:prstGeom>
          </p:spPr>
          <p:txBody>
            <a:bodyPr vert="horz" wrap="square" lIns="0" tIns="8086" rIns="0" bIns="0" rtlCol="0">
              <a:spAutoFit/>
            </a:bodyPr>
            <a:lstStyle/>
            <a:p>
              <a:pPr marL="7701">
                <a:spcBef>
                  <a:spcPts val="64"/>
                </a:spcBef>
              </a:pPr>
              <a:r>
                <a:rPr sz="1819" i="1" dirty="0">
                  <a:latin typeface="Times New Roman"/>
                  <a:cs typeface="Times New Roman"/>
                </a:rPr>
                <a:t>ui</a:t>
              </a:r>
              <a:endParaRPr sz="1819">
                <a:latin typeface="Times New Roman"/>
                <a:cs typeface="Times New Roman"/>
              </a:endParaRPr>
            </a:p>
          </p:txBody>
        </p:sp>
        <p:sp>
          <p:nvSpPr>
            <p:cNvPr id="47" name="object 20">
              <a:extLst>
                <a:ext uri="{FF2B5EF4-FFF2-40B4-BE49-F238E27FC236}">
                  <a16:creationId xmlns:a16="http://schemas.microsoft.com/office/drawing/2014/main" id="{39F6EA4A-9392-5E4D-A7DB-F477CA93F0E5}"/>
                </a:ext>
              </a:extLst>
            </p:cNvPr>
            <p:cNvSpPr txBox="1"/>
            <p:nvPr/>
          </p:nvSpPr>
          <p:spPr>
            <a:xfrm>
              <a:off x="5428540" y="6031475"/>
              <a:ext cx="79708" cy="288113"/>
            </a:xfrm>
            <a:prstGeom prst="rect">
              <a:avLst/>
            </a:prstGeom>
          </p:spPr>
          <p:txBody>
            <a:bodyPr vert="horz" wrap="square" lIns="0" tIns="8086" rIns="0" bIns="0" rtlCol="0">
              <a:spAutoFit/>
            </a:bodyPr>
            <a:lstStyle/>
            <a:p>
              <a:pPr marL="7701">
                <a:spcBef>
                  <a:spcPts val="64"/>
                </a:spcBef>
              </a:pPr>
              <a:r>
                <a:rPr sz="1819" i="1" dirty="0">
                  <a:latin typeface="Times New Roman"/>
                  <a:cs typeface="Times New Roman"/>
                </a:rPr>
                <a:t>i</a:t>
              </a:r>
              <a:endParaRPr sz="1819">
                <a:latin typeface="Times New Roman"/>
                <a:cs typeface="Times New Roman"/>
              </a:endParaRPr>
            </a:p>
          </p:txBody>
        </p:sp>
        <p:sp>
          <p:nvSpPr>
            <p:cNvPr id="48" name="object 21">
              <a:extLst>
                <a:ext uri="{FF2B5EF4-FFF2-40B4-BE49-F238E27FC236}">
                  <a16:creationId xmlns:a16="http://schemas.microsoft.com/office/drawing/2014/main" id="{C31E2511-6BA6-FB41-92CF-ACB55E742D1D}"/>
                </a:ext>
              </a:extLst>
            </p:cNvPr>
            <p:cNvSpPr txBox="1"/>
            <p:nvPr/>
          </p:nvSpPr>
          <p:spPr>
            <a:xfrm>
              <a:off x="5508752" y="5751866"/>
              <a:ext cx="144399" cy="288113"/>
            </a:xfrm>
            <a:prstGeom prst="rect">
              <a:avLst/>
            </a:prstGeom>
          </p:spPr>
          <p:txBody>
            <a:bodyPr vert="horz" wrap="square" lIns="0" tIns="8086" rIns="0" bIns="0" rtlCol="0">
              <a:spAutoFit/>
            </a:bodyPr>
            <a:lstStyle/>
            <a:p>
              <a:pPr marL="7701">
                <a:spcBef>
                  <a:spcPts val="64"/>
                </a:spcBef>
              </a:pPr>
              <a:r>
                <a:rPr sz="1819" i="1" dirty="0">
                  <a:latin typeface="Times New Roman"/>
                  <a:cs typeface="Times New Roman"/>
                </a:rPr>
                <a:t>T</a:t>
              </a:r>
              <a:endParaRPr sz="1819">
                <a:latin typeface="Times New Roman"/>
                <a:cs typeface="Times New Roman"/>
              </a:endParaRPr>
            </a:p>
          </p:txBody>
        </p:sp>
        <p:sp>
          <p:nvSpPr>
            <p:cNvPr id="49" name="object 22">
              <a:extLst>
                <a:ext uri="{FF2B5EF4-FFF2-40B4-BE49-F238E27FC236}">
                  <a16:creationId xmlns:a16="http://schemas.microsoft.com/office/drawing/2014/main" id="{F60308C6-B7C8-8647-A81B-CE790047BCBB}"/>
                </a:ext>
              </a:extLst>
            </p:cNvPr>
            <p:cNvSpPr txBox="1"/>
            <p:nvPr/>
          </p:nvSpPr>
          <p:spPr>
            <a:xfrm>
              <a:off x="5921274" y="6031475"/>
              <a:ext cx="131307" cy="288113"/>
            </a:xfrm>
            <a:prstGeom prst="rect">
              <a:avLst/>
            </a:prstGeom>
          </p:spPr>
          <p:txBody>
            <a:bodyPr vert="horz" wrap="square" lIns="0" tIns="8086" rIns="0" bIns="0" rtlCol="0">
              <a:spAutoFit/>
            </a:bodyPr>
            <a:lstStyle/>
            <a:p>
              <a:pPr marL="7701">
                <a:spcBef>
                  <a:spcPts val="64"/>
                </a:spcBef>
              </a:pPr>
              <a:r>
                <a:rPr sz="1819" i="1" dirty="0">
                  <a:latin typeface="Times New Roman"/>
                  <a:cs typeface="Times New Roman"/>
                </a:rPr>
                <a:t>u</a:t>
              </a:r>
              <a:endParaRPr sz="1819">
                <a:latin typeface="Times New Roman"/>
                <a:cs typeface="Times New Roman"/>
              </a:endParaRPr>
            </a:p>
          </p:txBody>
        </p:sp>
        <p:sp>
          <p:nvSpPr>
            <p:cNvPr id="50" name="object 23">
              <a:extLst>
                <a:ext uri="{FF2B5EF4-FFF2-40B4-BE49-F238E27FC236}">
                  <a16:creationId xmlns:a16="http://schemas.microsoft.com/office/drawing/2014/main" id="{3F55092A-E339-7E4A-ABDA-7AFA2DE9C069}"/>
                </a:ext>
              </a:extLst>
            </p:cNvPr>
            <p:cNvSpPr txBox="1"/>
            <p:nvPr/>
          </p:nvSpPr>
          <p:spPr>
            <a:xfrm>
              <a:off x="4017008" y="6317348"/>
              <a:ext cx="269545" cy="288113"/>
            </a:xfrm>
            <a:prstGeom prst="rect">
              <a:avLst/>
            </a:prstGeom>
          </p:spPr>
          <p:txBody>
            <a:bodyPr vert="horz" wrap="square" lIns="0" tIns="8086" rIns="0" bIns="0" rtlCol="0">
              <a:spAutoFit/>
            </a:bodyPr>
            <a:lstStyle/>
            <a:p>
              <a:pPr marL="7701">
                <a:spcBef>
                  <a:spcPts val="64"/>
                </a:spcBef>
              </a:pPr>
              <a:r>
                <a:rPr sz="1819" i="1" spc="139" dirty="0">
                  <a:latin typeface="Times New Roman"/>
                  <a:cs typeface="Times New Roman"/>
                </a:rPr>
                <a:t>u</a:t>
              </a:r>
              <a:r>
                <a:rPr sz="1819" spc="-15" dirty="0">
                  <a:latin typeface="Times New Roman"/>
                  <a:cs typeface="Times New Roman"/>
                </a:rPr>
                <a:t>,</a:t>
              </a:r>
              <a:r>
                <a:rPr sz="1819" i="1" dirty="0">
                  <a:latin typeface="Times New Roman"/>
                  <a:cs typeface="Times New Roman"/>
                </a:rPr>
                <a:t>i</a:t>
              </a:r>
              <a:endParaRPr sz="1819">
                <a:latin typeface="Times New Roman"/>
                <a:cs typeface="Times New Roman"/>
              </a:endParaRPr>
            </a:p>
          </p:txBody>
        </p:sp>
        <p:sp>
          <p:nvSpPr>
            <p:cNvPr id="51" name="object 24">
              <a:extLst>
                <a:ext uri="{FF2B5EF4-FFF2-40B4-BE49-F238E27FC236}">
                  <a16:creationId xmlns:a16="http://schemas.microsoft.com/office/drawing/2014/main" id="{33492B27-AAEB-5347-8749-093F7E4C2E5B}"/>
                </a:ext>
              </a:extLst>
            </p:cNvPr>
            <p:cNvSpPr txBox="1"/>
            <p:nvPr/>
          </p:nvSpPr>
          <p:spPr>
            <a:xfrm>
              <a:off x="3194049" y="5561982"/>
              <a:ext cx="2256478" cy="735668"/>
            </a:xfrm>
            <a:prstGeom prst="rect">
              <a:avLst/>
            </a:prstGeom>
          </p:spPr>
          <p:txBody>
            <a:bodyPr vert="horz" wrap="square" lIns="0" tIns="7701" rIns="0" bIns="0" rtlCol="0">
              <a:spAutoFit/>
            </a:bodyPr>
            <a:lstStyle/>
            <a:p>
              <a:pPr marL="7701">
                <a:spcBef>
                  <a:spcPts val="61"/>
                </a:spcBef>
                <a:tabLst>
                  <a:tab pos="1752426" algn="l"/>
                </a:tabLst>
              </a:pPr>
              <a:r>
                <a:rPr sz="3153" spc="-18" dirty="0">
                  <a:latin typeface="Times New Roman"/>
                  <a:cs typeface="Times New Roman"/>
                </a:rPr>
                <a:t>min</a:t>
              </a:r>
              <a:r>
                <a:rPr sz="3153" spc="-173" dirty="0">
                  <a:latin typeface="Times New Roman"/>
                  <a:cs typeface="Times New Roman"/>
                </a:rPr>
                <a:t> </a:t>
              </a:r>
              <a:r>
                <a:rPr sz="7095" spc="191" baseline="-7478" dirty="0">
                  <a:latin typeface="Symbol"/>
                  <a:cs typeface="Symbol"/>
                </a:rPr>
                <a:t></a:t>
              </a:r>
              <a:r>
                <a:rPr sz="3153" spc="127" dirty="0">
                  <a:latin typeface="Times New Roman"/>
                  <a:cs typeface="Times New Roman"/>
                </a:rPr>
                <a:t>(</a:t>
              </a:r>
              <a:r>
                <a:rPr sz="3153" i="1" spc="127" dirty="0">
                  <a:latin typeface="Times New Roman"/>
                  <a:cs typeface="Times New Roman"/>
                </a:rPr>
                <a:t>r	</a:t>
              </a:r>
              <a:r>
                <a:rPr sz="3153" spc="-3" dirty="0">
                  <a:latin typeface="Symbol"/>
                  <a:cs typeface="Symbol"/>
                </a:rPr>
                <a:t></a:t>
              </a:r>
              <a:r>
                <a:rPr sz="3153" spc="-240" dirty="0">
                  <a:latin typeface="Times New Roman"/>
                  <a:cs typeface="Times New Roman"/>
                </a:rPr>
                <a:t> </a:t>
              </a:r>
              <a:r>
                <a:rPr sz="3153" i="1" spc="-3" dirty="0">
                  <a:latin typeface="Times New Roman"/>
                  <a:cs typeface="Times New Roman"/>
                </a:rPr>
                <a:t>q</a:t>
              </a:r>
              <a:endParaRPr sz="3153" dirty="0">
                <a:latin typeface="Times New Roman"/>
                <a:cs typeface="Times New Roman"/>
              </a:endParaRPr>
            </a:p>
          </p:txBody>
        </p:sp>
        <p:sp>
          <p:nvSpPr>
            <p:cNvPr id="52" name="object 25">
              <a:extLst>
                <a:ext uri="{FF2B5EF4-FFF2-40B4-BE49-F238E27FC236}">
                  <a16:creationId xmlns:a16="http://schemas.microsoft.com/office/drawing/2014/main" id="{E014F772-081B-704F-9F42-23D551428231}"/>
                </a:ext>
              </a:extLst>
            </p:cNvPr>
            <p:cNvSpPr txBox="1"/>
            <p:nvPr/>
          </p:nvSpPr>
          <p:spPr>
            <a:xfrm>
              <a:off x="6226498" y="5662140"/>
              <a:ext cx="131307" cy="288113"/>
            </a:xfrm>
            <a:prstGeom prst="rect">
              <a:avLst/>
            </a:prstGeom>
          </p:spPr>
          <p:txBody>
            <a:bodyPr vert="horz" wrap="square" lIns="0" tIns="8086" rIns="0" bIns="0" rtlCol="0">
              <a:spAutoFit/>
            </a:bodyPr>
            <a:lstStyle/>
            <a:p>
              <a:pPr marL="7701">
                <a:spcBef>
                  <a:spcPts val="64"/>
                </a:spcBef>
              </a:pPr>
              <a:r>
                <a:rPr sz="1819" dirty="0">
                  <a:latin typeface="Times New Roman"/>
                  <a:cs typeface="Times New Roman"/>
                </a:rPr>
                <a:t>2</a:t>
              </a:r>
              <a:endParaRPr sz="1819">
                <a:latin typeface="Times New Roman"/>
                <a:cs typeface="Times New Roman"/>
              </a:endParaRPr>
            </a:p>
          </p:txBody>
        </p:sp>
        <p:sp>
          <p:nvSpPr>
            <p:cNvPr id="53" name="object 26">
              <a:extLst>
                <a:ext uri="{FF2B5EF4-FFF2-40B4-BE49-F238E27FC236}">
                  <a16:creationId xmlns:a16="http://schemas.microsoft.com/office/drawing/2014/main" id="{809E7204-964B-4841-9CE2-9C55CB778546}"/>
                </a:ext>
              </a:extLst>
            </p:cNvPr>
            <p:cNvSpPr txBox="1"/>
            <p:nvPr/>
          </p:nvSpPr>
          <p:spPr>
            <a:xfrm>
              <a:off x="5727514" y="5750007"/>
              <a:ext cx="1737411" cy="507793"/>
            </a:xfrm>
            <a:prstGeom prst="rect">
              <a:avLst/>
            </a:prstGeom>
          </p:spPr>
          <p:txBody>
            <a:bodyPr vert="horz" wrap="square" lIns="0" tIns="8471" rIns="0" bIns="0" rtlCol="0">
              <a:spAutoFit/>
            </a:bodyPr>
            <a:lstStyle/>
            <a:p>
              <a:pPr marL="7701">
                <a:spcBef>
                  <a:spcPts val="67"/>
                </a:spcBef>
                <a:tabLst>
                  <a:tab pos="371202" algn="l"/>
                  <a:tab pos="727386" algn="l"/>
                </a:tabLst>
              </a:pPr>
              <a:r>
                <a:rPr sz="3153" i="1" spc="-3" dirty="0">
                  <a:latin typeface="Times New Roman"/>
                  <a:cs typeface="Times New Roman"/>
                </a:rPr>
                <a:t>p	</a:t>
              </a:r>
              <a:r>
                <a:rPr sz="3153" spc="-3" dirty="0">
                  <a:latin typeface="Times New Roman"/>
                  <a:cs typeface="Times New Roman"/>
                </a:rPr>
                <a:t>)	</a:t>
              </a:r>
              <a:r>
                <a:rPr sz="3153" spc="-3" dirty="0">
                  <a:latin typeface="Symbol"/>
                  <a:cs typeface="Symbol"/>
                </a:rPr>
                <a:t></a:t>
              </a:r>
              <a:r>
                <a:rPr sz="3153" spc="-3" dirty="0">
                  <a:latin typeface="Times New Roman"/>
                  <a:cs typeface="Times New Roman"/>
                </a:rPr>
                <a:t> </a:t>
              </a:r>
              <a:r>
                <a:rPr sz="3244" i="1" spc="82" dirty="0">
                  <a:latin typeface="Symbol"/>
                  <a:cs typeface="Symbol"/>
                </a:rPr>
                <a:t></a:t>
              </a:r>
              <a:r>
                <a:rPr sz="3153" spc="82" dirty="0">
                  <a:latin typeface="Times New Roman"/>
                  <a:cs typeface="Times New Roman"/>
                </a:rPr>
                <a:t>(</a:t>
              </a:r>
              <a:r>
                <a:rPr sz="3153" spc="-42" dirty="0">
                  <a:latin typeface="Times New Roman"/>
                  <a:cs typeface="Times New Roman"/>
                </a:rPr>
                <a:t> </a:t>
              </a:r>
              <a:r>
                <a:rPr sz="3153" i="1" spc="-3" dirty="0">
                  <a:latin typeface="Times New Roman"/>
                  <a:cs typeface="Times New Roman"/>
                </a:rPr>
                <a:t>q</a:t>
              </a:r>
              <a:endParaRPr sz="3153" dirty="0">
                <a:latin typeface="Times New Roman"/>
                <a:cs typeface="Times New Roman"/>
              </a:endParaRPr>
            </a:p>
          </p:txBody>
        </p:sp>
        <p:sp>
          <p:nvSpPr>
            <p:cNvPr id="54" name="object 27">
              <a:extLst>
                <a:ext uri="{FF2B5EF4-FFF2-40B4-BE49-F238E27FC236}">
                  <a16:creationId xmlns:a16="http://schemas.microsoft.com/office/drawing/2014/main" id="{38B40638-6DCA-D940-A4AA-804303C2547D}"/>
                </a:ext>
              </a:extLst>
            </p:cNvPr>
            <p:cNvSpPr txBox="1"/>
            <p:nvPr/>
          </p:nvSpPr>
          <p:spPr>
            <a:xfrm>
              <a:off x="7443227" y="6031475"/>
              <a:ext cx="79708" cy="288113"/>
            </a:xfrm>
            <a:prstGeom prst="rect">
              <a:avLst/>
            </a:prstGeom>
          </p:spPr>
          <p:txBody>
            <a:bodyPr vert="horz" wrap="square" lIns="0" tIns="8086" rIns="0" bIns="0" rtlCol="0">
              <a:spAutoFit/>
            </a:bodyPr>
            <a:lstStyle/>
            <a:p>
              <a:pPr marL="7701">
                <a:spcBef>
                  <a:spcPts val="64"/>
                </a:spcBef>
              </a:pPr>
              <a:r>
                <a:rPr sz="1819" i="1" dirty="0">
                  <a:latin typeface="Times New Roman"/>
                  <a:cs typeface="Times New Roman"/>
                </a:rPr>
                <a:t>i</a:t>
              </a:r>
              <a:endParaRPr sz="1819">
                <a:latin typeface="Times New Roman"/>
                <a:cs typeface="Times New Roman"/>
              </a:endParaRPr>
            </a:p>
          </p:txBody>
        </p:sp>
        <p:sp>
          <p:nvSpPr>
            <p:cNvPr id="55" name="object 28">
              <a:extLst>
                <a:ext uri="{FF2B5EF4-FFF2-40B4-BE49-F238E27FC236}">
                  <a16:creationId xmlns:a16="http://schemas.microsoft.com/office/drawing/2014/main" id="{AB33A15D-E9E1-B248-81A7-C2A63E8CC940}"/>
                </a:ext>
              </a:extLst>
            </p:cNvPr>
            <p:cNvSpPr/>
            <p:nvPr/>
          </p:nvSpPr>
          <p:spPr>
            <a:xfrm>
              <a:off x="7235813" y="5822166"/>
              <a:ext cx="0" cy="480176"/>
            </a:xfrm>
            <a:custGeom>
              <a:avLst/>
              <a:gdLst/>
              <a:ahLst/>
              <a:cxnLst/>
              <a:rect l="l" t="t" r="r" b="b"/>
              <a:pathLst>
                <a:path h="791845">
                  <a:moveTo>
                    <a:pt x="0" y="0"/>
                  </a:moveTo>
                  <a:lnTo>
                    <a:pt x="0" y="791441"/>
                  </a:lnTo>
                </a:path>
              </a:pathLst>
            </a:custGeom>
            <a:ln w="326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6" name="object 29">
              <a:extLst>
                <a:ext uri="{FF2B5EF4-FFF2-40B4-BE49-F238E27FC236}">
                  <a16:creationId xmlns:a16="http://schemas.microsoft.com/office/drawing/2014/main" id="{8E5C42A9-67D6-704D-B9C2-DD58DF698F09}"/>
                </a:ext>
              </a:extLst>
            </p:cNvPr>
            <p:cNvSpPr/>
            <p:nvPr/>
          </p:nvSpPr>
          <p:spPr>
            <a:xfrm>
              <a:off x="7136887" y="5822166"/>
              <a:ext cx="0" cy="480176"/>
            </a:xfrm>
            <a:custGeom>
              <a:avLst/>
              <a:gdLst/>
              <a:ahLst/>
              <a:cxnLst/>
              <a:rect l="l" t="t" r="r" b="b"/>
              <a:pathLst>
                <a:path h="791845">
                  <a:moveTo>
                    <a:pt x="0" y="0"/>
                  </a:moveTo>
                  <a:lnTo>
                    <a:pt x="0" y="791441"/>
                  </a:lnTo>
                </a:path>
              </a:pathLst>
            </a:custGeom>
            <a:ln w="326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7" name="object 30">
              <a:extLst>
                <a:ext uri="{FF2B5EF4-FFF2-40B4-BE49-F238E27FC236}">
                  <a16:creationId xmlns:a16="http://schemas.microsoft.com/office/drawing/2014/main" id="{18134026-42E9-154E-9331-B48EB9398BF7}"/>
                </a:ext>
              </a:extLst>
            </p:cNvPr>
            <p:cNvSpPr/>
            <p:nvPr/>
          </p:nvSpPr>
          <p:spPr>
            <a:xfrm>
              <a:off x="7673361" y="5822166"/>
              <a:ext cx="0" cy="480176"/>
            </a:xfrm>
            <a:custGeom>
              <a:avLst/>
              <a:gdLst/>
              <a:ahLst/>
              <a:cxnLst/>
              <a:rect l="l" t="t" r="r" b="b"/>
              <a:pathLst>
                <a:path h="791845">
                  <a:moveTo>
                    <a:pt x="0" y="0"/>
                  </a:moveTo>
                  <a:lnTo>
                    <a:pt x="0" y="791441"/>
                  </a:lnTo>
                </a:path>
              </a:pathLst>
            </a:custGeom>
            <a:ln w="326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8" name="object 31">
              <a:extLst>
                <a:ext uri="{FF2B5EF4-FFF2-40B4-BE49-F238E27FC236}">
                  <a16:creationId xmlns:a16="http://schemas.microsoft.com/office/drawing/2014/main" id="{8E30472F-9AB5-7E48-94C1-F7A18BC9D3ED}"/>
                </a:ext>
              </a:extLst>
            </p:cNvPr>
            <p:cNvSpPr/>
            <p:nvPr/>
          </p:nvSpPr>
          <p:spPr>
            <a:xfrm>
              <a:off x="7574371" y="5822166"/>
              <a:ext cx="0" cy="480176"/>
            </a:xfrm>
            <a:custGeom>
              <a:avLst/>
              <a:gdLst/>
              <a:ahLst/>
              <a:cxnLst/>
              <a:rect l="l" t="t" r="r" b="b"/>
              <a:pathLst>
                <a:path h="791845">
                  <a:moveTo>
                    <a:pt x="0" y="0"/>
                  </a:moveTo>
                  <a:lnTo>
                    <a:pt x="0" y="791441"/>
                  </a:lnTo>
                </a:path>
              </a:pathLst>
            </a:custGeom>
            <a:ln w="326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9" name="object 32">
              <a:extLst>
                <a:ext uri="{FF2B5EF4-FFF2-40B4-BE49-F238E27FC236}">
                  <a16:creationId xmlns:a16="http://schemas.microsoft.com/office/drawing/2014/main" id="{B5334590-7AD2-E541-A927-31C55B42585C}"/>
                </a:ext>
              </a:extLst>
            </p:cNvPr>
            <p:cNvSpPr txBox="1"/>
            <p:nvPr/>
          </p:nvSpPr>
          <p:spPr>
            <a:xfrm>
              <a:off x="7682823" y="5685094"/>
              <a:ext cx="131307" cy="288113"/>
            </a:xfrm>
            <a:prstGeom prst="rect">
              <a:avLst/>
            </a:prstGeom>
          </p:spPr>
          <p:txBody>
            <a:bodyPr vert="horz" wrap="square" lIns="0" tIns="8086" rIns="0" bIns="0" rtlCol="0">
              <a:spAutoFit/>
            </a:bodyPr>
            <a:lstStyle/>
            <a:p>
              <a:pPr marL="7701">
                <a:spcBef>
                  <a:spcPts val="64"/>
                </a:spcBef>
              </a:pPr>
              <a:r>
                <a:rPr sz="1819" dirty="0">
                  <a:latin typeface="Times New Roman"/>
                  <a:cs typeface="Times New Roman"/>
                </a:rPr>
                <a:t>2</a:t>
              </a:r>
              <a:endParaRPr sz="1819">
                <a:latin typeface="Times New Roman"/>
                <a:cs typeface="Times New Roman"/>
              </a:endParaRPr>
            </a:p>
          </p:txBody>
        </p:sp>
        <p:sp>
          <p:nvSpPr>
            <p:cNvPr id="60" name="object 33">
              <a:extLst>
                <a:ext uri="{FF2B5EF4-FFF2-40B4-BE49-F238E27FC236}">
                  <a16:creationId xmlns:a16="http://schemas.microsoft.com/office/drawing/2014/main" id="{F297544B-F726-964A-8158-DB68B3D8D4C1}"/>
                </a:ext>
              </a:extLst>
            </p:cNvPr>
            <p:cNvSpPr txBox="1"/>
            <p:nvPr/>
          </p:nvSpPr>
          <p:spPr>
            <a:xfrm>
              <a:off x="8553702" y="6031475"/>
              <a:ext cx="131307" cy="288113"/>
            </a:xfrm>
            <a:prstGeom prst="rect">
              <a:avLst/>
            </a:prstGeom>
          </p:spPr>
          <p:txBody>
            <a:bodyPr vert="horz" wrap="square" lIns="0" tIns="8086" rIns="0" bIns="0" rtlCol="0">
              <a:spAutoFit/>
            </a:bodyPr>
            <a:lstStyle/>
            <a:p>
              <a:pPr marL="7701">
                <a:spcBef>
                  <a:spcPts val="64"/>
                </a:spcBef>
              </a:pPr>
              <a:r>
                <a:rPr sz="1819" i="1" dirty="0">
                  <a:latin typeface="Times New Roman"/>
                  <a:cs typeface="Times New Roman"/>
                </a:rPr>
                <a:t>u</a:t>
              </a:r>
              <a:endParaRPr sz="1819">
                <a:latin typeface="Times New Roman"/>
                <a:cs typeface="Times New Roman"/>
              </a:endParaRPr>
            </a:p>
          </p:txBody>
        </p:sp>
        <p:sp>
          <p:nvSpPr>
            <p:cNvPr id="61" name="object 34">
              <a:extLst>
                <a:ext uri="{FF2B5EF4-FFF2-40B4-BE49-F238E27FC236}">
                  <a16:creationId xmlns:a16="http://schemas.microsoft.com/office/drawing/2014/main" id="{4B41D153-BC6B-A140-8E04-6606B9942778}"/>
                </a:ext>
              </a:extLst>
            </p:cNvPr>
            <p:cNvSpPr/>
            <p:nvPr/>
          </p:nvSpPr>
          <p:spPr>
            <a:xfrm>
              <a:off x="8304633" y="5822166"/>
              <a:ext cx="0" cy="480176"/>
            </a:xfrm>
            <a:custGeom>
              <a:avLst/>
              <a:gdLst/>
              <a:ahLst/>
              <a:cxnLst/>
              <a:rect l="l" t="t" r="r" b="b"/>
              <a:pathLst>
                <a:path h="791845">
                  <a:moveTo>
                    <a:pt x="0" y="0"/>
                  </a:moveTo>
                  <a:lnTo>
                    <a:pt x="0" y="791441"/>
                  </a:lnTo>
                </a:path>
              </a:pathLst>
            </a:custGeom>
            <a:ln w="326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2" name="object 35">
              <a:extLst>
                <a:ext uri="{FF2B5EF4-FFF2-40B4-BE49-F238E27FC236}">
                  <a16:creationId xmlns:a16="http://schemas.microsoft.com/office/drawing/2014/main" id="{575BA819-2DB8-B74A-B32D-E12D89FF9E1A}"/>
                </a:ext>
              </a:extLst>
            </p:cNvPr>
            <p:cNvSpPr/>
            <p:nvPr/>
          </p:nvSpPr>
          <p:spPr>
            <a:xfrm>
              <a:off x="8205676" y="5822166"/>
              <a:ext cx="0" cy="480176"/>
            </a:xfrm>
            <a:custGeom>
              <a:avLst/>
              <a:gdLst/>
              <a:ahLst/>
              <a:cxnLst/>
              <a:rect l="l" t="t" r="r" b="b"/>
              <a:pathLst>
                <a:path h="791845">
                  <a:moveTo>
                    <a:pt x="0" y="0"/>
                  </a:moveTo>
                  <a:lnTo>
                    <a:pt x="0" y="791441"/>
                  </a:lnTo>
                </a:path>
              </a:pathLst>
            </a:custGeom>
            <a:ln w="3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3" name="object 36">
              <a:extLst>
                <a:ext uri="{FF2B5EF4-FFF2-40B4-BE49-F238E27FC236}">
                  <a16:creationId xmlns:a16="http://schemas.microsoft.com/office/drawing/2014/main" id="{97A1C577-00C8-7F4C-9ADB-DF6EB2F0C807}"/>
                </a:ext>
              </a:extLst>
            </p:cNvPr>
            <p:cNvSpPr/>
            <p:nvPr/>
          </p:nvSpPr>
          <p:spPr>
            <a:xfrm>
              <a:off x="8836948" y="5822166"/>
              <a:ext cx="0" cy="480176"/>
            </a:xfrm>
            <a:custGeom>
              <a:avLst/>
              <a:gdLst/>
              <a:ahLst/>
              <a:cxnLst/>
              <a:rect l="l" t="t" r="r" b="b"/>
              <a:pathLst>
                <a:path h="791845">
                  <a:moveTo>
                    <a:pt x="0" y="0"/>
                  </a:moveTo>
                  <a:lnTo>
                    <a:pt x="0" y="791441"/>
                  </a:lnTo>
                </a:path>
              </a:pathLst>
            </a:custGeom>
            <a:ln w="3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4" name="object 37">
              <a:extLst>
                <a:ext uri="{FF2B5EF4-FFF2-40B4-BE49-F238E27FC236}">
                  <a16:creationId xmlns:a16="http://schemas.microsoft.com/office/drawing/2014/main" id="{A69C43F8-C5EC-5647-AEDC-55E5DAEBDBD3}"/>
                </a:ext>
              </a:extLst>
            </p:cNvPr>
            <p:cNvSpPr/>
            <p:nvPr/>
          </p:nvSpPr>
          <p:spPr>
            <a:xfrm>
              <a:off x="8737990" y="5822166"/>
              <a:ext cx="0" cy="480176"/>
            </a:xfrm>
            <a:custGeom>
              <a:avLst/>
              <a:gdLst/>
              <a:ahLst/>
              <a:cxnLst/>
              <a:rect l="l" t="t" r="r" b="b"/>
              <a:pathLst>
                <a:path h="791845">
                  <a:moveTo>
                    <a:pt x="0" y="0"/>
                  </a:moveTo>
                  <a:lnTo>
                    <a:pt x="0" y="791441"/>
                  </a:lnTo>
                </a:path>
              </a:pathLst>
            </a:custGeom>
            <a:ln w="326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5" name="object 38">
              <a:extLst>
                <a:ext uri="{FF2B5EF4-FFF2-40B4-BE49-F238E27FC236}">
                  <a16:creationId xmlns:a16="http://schemas.microsoft.com/office/drawing/2014/main" id="{A32EE42C-BFB3-4F47-9A9F-7F5F1CB61320}"/>
                </a:ext>
              </a:extLst>
            </p:cNvPr>
            <p:cNvSpPr txBox="1"/>
            <p:nvPr/>
          </p:nvSpPr>
          <p:spPr>
            <a:xfrm>
              <a:off x="7903667" y="5762300"/>
              <a:ext cx="1256081" cy="492974"/>
            </a:xfrm>
            <a:prstGeom prst="rect">
              <a:avLst/>
            </a:prstGeom>
          </p:spPr>
          <p:txBody>
            <a:bodyPr vert="horz" wrap="square" lIns="0" tIns="7701" rIns="0" bIns="0" rtlCol="0">
              <a:spAutoFit/>
            </a:bodyPr>
            <a:lstStyle/>
            <a:p>
              <a:pPr marL="7701">
                <a:spcBef>
                  <a:spcPts val="61"/>
                </a:spcBef>
                <a:tabLst>
                  <a:tab pos="463617" algn="l"/>
                  <a:tab pos="950338" algn="l"/>
                </a:tabLst>
              </a:pPr>
              <a:r>
                <a:rPr sz="3153" spc="-3" dirty="0">
                  <a:latin typeface="Symbol"/>
                  <a:cs typeface="Symbol"/>
                </a:rPr>
                <a:t></a:t>
              </a:r>
              <a:r>
                <a:rPr sz="3153" spc="-3" dirty="0">
                  <a:latin typeface="Times New Roman"/>
                  <a:cs typeface="Times New Roman"/>
                </a:rPr>
                <a:t>	</a:t>
              </a:r>
              <a:r>
                <a:rPr sz="3153" i="1" spc="-3" dirty="0">
                  <a:latin typeface="Times New Roman"/>
                  <a:cs typeface="Times New Roman"/>
                </a:rPr>
                <a:t>p	</a:t>
              </a:r>
              <a:r>
                <a:rPr sz="2729" baseline="59259" dirty="0">
                  <a:latin typeface="Times New Roman"/>
                  <a:cs typeface="Times New Roman"/>
                </a:rPr>
                <a:t>2</a:t>
              </a:r>
              <a:r>
                <a:rPr sz="2729" spc="-395" baseline="59259" dirty="0">
                  <a:latin typeface="Times New Roman"/>
                  <a:cs typeface="Times New Roman"/>
                </a:rPr>
                <a:t> </a:t>
              </a:r>
              <a:r>
                <a:rPr sz="3153" spc="-3" dirty="0">
                  <a:latin typeface="Times New Roman"/>
                  <a:cs typeface="Times New Roman"/>
                </a:rPr>
                <a:t>)</a:t>
              </a:r>
              <a:endParaRPr sz="3153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47224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138B-2191-D545-BD1F-0E15684DE0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Implicit ALS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AA3B2-9F7B-AB4F-B520-79353673D7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2"/>
            <a:ext cx="11198860" cy="633891"/>
          </a:xfrm>
        </p:spPr>
        <p:txBody>
          <a:bodyPr/>
          <a:lstStyle/>
          <a:p>
            <a:r>
              <a:rPr lang="ru-RU" dirty="0"/>
              <a:t>Для неявных оценок: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14C279-CC2E-EE42-BEE4-76636D9263D7}"/>
              </a:ext>
            </a:extLst>
          </p:cNvPr>
          <p:cNvGrpSpPr/>
          <p:nvPr/>
        </p:nvGrpSpPr>
        <p:grpSpPr>
          <a:xfrm>
            <a:off x="457200" y="2243097"/>
            <a:ext cx="7871394" cy="3940255"/>
            <a:chOff x="3065780" y="2044453"/>
            <a:chExt cx="5981700" cy="29943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A486A3-2C3E-D547-8BCD-57C6E5D11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5780" y="2044453"/>
              <a:ext cx="5981700" cy="1130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CFE5D1F-06F2-294F-8735-2B195AADAA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44"/>
            <a:stretch/>
          </p:blipFill>
          <p:spPr>
            <a:xfrm>
              <a:off x="3065780" y="2946153"/>
              <a:ext cx="5969000" cy="6985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28F7211-C5B8-6B48-B4C3-3D69B287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8480" y="3552867"/>
              <a:ext cx="5956300" cy="14859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5E6B9F-1A6A-AD41-82DF-2DDEBEB3E7DB}"/>
              </a:ext>
            </a:extLst>
          </p:cNvPr>
          <p:cNvSpPr txBox="1"/>
          <p:nvPr/>
        </p:nvSpPr>
        <p:spPr>
          <a:xfrm>
            <a:off x="8328594" y="2657077"/>
            <a:ext cx="31084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Был клик или не было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DD06D-173B-AB42-B2E3-C3A22A115A69}"/>
              </a:ext>
            </a:extLst>
          </p:cNvPr>
          <p:cNvSpPr txBox="1"/>
          <p:nvPr/>
        </p:nvSpPr>
        <p:spPr>
          <a:xfrm>
            <a:off x="8388971" y="3605794"/>
            <a:ext cx="3803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Если был, то вес побольше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9E1429-7774-944A-8F8B-3110BE691A3C}"/>
              </a:ext>
            </a:extLst>
          </p:cNvPr>
          <p:cNvSpPr txBox="1"/>
          <p:nvPr/>
        </p:nvSpPr>
        <p:spPr>
          <a:xfrm>
            <a:off x="8388971" y="4990251"/>
            <a:ext cx="28411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Взвешенные потери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275714-082C-7046-A6A3-DF05AFCFD994}"/>
              </a:ext>
            </a:extLst>
          </p:cNvPr>
          <p:cNvSpPr txBox="1"/>
          <p:nvPr/>
        </p:nvSpPr>
        <p:spPr>
          <a:xfrm>
            <a:off x="608654" y="5772523"/>
            <a:ext cx="34290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Сумма по всем ячейкам!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366D4C-5BBE-604B-8092-30EC2F254338}"/>
              </a:ext>
            </a:extLst>
          </p:cNvPr>
          <p:cNvSpPr txBox="1"/>
          <p:nvPr/>
        </p:nvSpPr>
        <p:spPr>
          <a:xfrm>
            <a:off x="4797631" y="6335336"/>
            <a:ext cx="20422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/>
              <a:t>Как обучать?</a:t>
            </a:r>
          </a:p>
        </p:txBody>
      </p:sp>
    </p:spTree>
    <p:extLst>
      <p:ext uri="{BB962C8B-B14F-4D97-AF65-F5344CB8AC3E}">
        <p14:creationId xmlns:p14="http://schemas.microsoft.com/office/powerpoint/2010/main" val="41036232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34957-C21D-FC4A-8CCC-1A1A17069B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Implicit ALS</a:t>
            </a:r>
            <a:r>
              <a:rPr lang="ru-RU" dirty="0"/>
              <a:t>: хитрость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759C0-3225-CB43-B353-F2B3E40DAA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3"/>
            <a:ext cx="11198860" cy="930774"/>
          </a:xfrm>
        </p:spPr>
        <p:txBody>
          <a:bodyPr/>
          <a:lstStyle/>
          <a:p>
            <a:r>
              <a:rPr lang="ru-RU" dirty="0"/>
              <a:t>Формулы для </a:t>
            </a:r>
            <a:r>
              <a:rPr lang="en-US" dirty="0"/>
              <a:t>ALS </a:t>
            </a:r>
            <a:r>
              <a:rPr lang="ru-RU" dirty="0"/>
              <a:t>шага: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685814-1875-714C-85B6-428BE0C553E7}"/>
              </a:ext>
            </a:extLst>
          </p:cNvPr>
          <p:cNvGrpSpPr/>
          <p:nvPr/>
        </p:nvGrpSpPr>
        <p:grpSpPr>
          <a:xfrm>
            <a:off x="1449826" y="2646861"/>
            <a:ext cx="9213608" cy="2646878"/>
            <a:chOff x="3059430" y="2352634"/>
            <a:chExt cx="6007100" cy="17257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986CC14-ADB4-5F49-99D9-74ACBFFEC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9430" y="2352634"/>
              <a:ext cx="5994400" cy="965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A82C1C-AA58-D14A-9554-645A01EE0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9430" y="3176649"/>
              <a:ext cx="6007100" cy="901700"/>
            </a:xfrm>
            <a:prstGeom prst="rect">
              <a:avLst/>
            </a:prstGeom>
          </p:spPr>
        </p:pic>
      </p:grpSp>
      <p:sp>
        <p:nvSpPr>
          <p:cNvPr id="7" name="object 5">
            <a:extLst>
              <a:ext uri="{FF2B5EF4-FFF2-40B4-BE49-F238E27FC236}">
                <a16:creationId xmlns:a16="http://schemas.microsoft.com/office/drawing/2014/main" id="{10138B76-448E-8041-B42F-BAC3FE63324E}"/>
              </a:ext>
            </a:extLst>
          </p:cNvPr>
          <p:cNvSpPr/>
          <p:nvPr/>
        </p:nvSpPr>
        <p:spPr>
          <a:xfrm>
            <a:off x="5325390" y="4933743"/>
            <a:ext cx="559222" cy="71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8C41B2-D1E6-494F-970A-B5072AB1E645}"/>
              </a:ext>
            </a:extLst>
          </p:cNvPr>
          <p:cNvSpPr txBox="1"/>
          <p:nvPr/>
        </p:nvSpPr>
        <p:spPr>
          <a:xfrm>
            <a:off x="3734314" y="5742350"/>
            <a:ext cx="28463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Считается один раз!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5BDABC-FB3B-F54F-8CC7-12076D911428}"/>
              </a:ext>
            </a:extLst>
          </p:cNvPr>
          <p:cNvSpPr txBox="1"/>
          <p:nvPr/>
        </p:nvSpPr>
        <p:spPr>
          <a:xfrm>
            <a:off x="5884612" y="1820738"/>
            <a:ext cx="4695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Диагональ с весами оценок юзера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36414A6-CE3F-2240-87E6-CF65024C1029}"/>
              </a:ext>
            </a:extLst>
          </p:cNvPr>
          <p:cNvSpPr/>
          <p:nvPr/>
        </p:nvSpPr>
        <p:spPr>
          <a:xfrm rot="10128109">
            <a:off x="5433033" y="2384260"/>
            <a:ext cx="559222" cy="71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D2DA9D24-A867-A941-9029-5281B92E5841}"/>
              </a:ext>
            </a:extLst>
          </p:cNvPr>
          <p:cNvSpPr/>
          <p:nvPr/>
        </p:nvSpPr>
        <p:spPr>
          <a:xfrm rot="17166720">
            <a:off x="7711115" y="4919539"/>
            <a:ext cx="559222" cy="71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4BE69F-1475-4F4B-81C4-612479BC7791}"/>
              </a:ext>
            </a:extLst>
          </p:cNvPr>
          <p:cNvSpPr txBox="1"/>
          <p:nvPr/>
        </p:nvSpPr>
        <p:spPr>
          <a:xfrm>
            <a:off x="7990726" y="5742349"/>
            <a:ext cx="40866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Не ноль только на кликнутых!</a:t>
            </a:r>
          </a:p>
        </p:txBody>
      </p:sp>
    </p:spTree>
    <p:extLst>
      <p:ext uri="{BB962C8B-B14F-4D97-AF65-F5344CB8AC3E}">
        <p14:creationId xmlns:p14="http://schemas.microsoft.com/office/powerpoint/2010/main" val="34643168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Параллельный </a:t>
            </a:r>
            <a:r>
              <a:rPr lang="en-US" dirty="0"/>
              <a:t>ALS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52533" y="1290638"/>
            <a:ext cx="9607559" cy="541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27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CC2A4-4089-DE48-A95D-6A83E4EB14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3816" y="309741"/>
            <a:ext cx="7102305" cy="553998"/>
          </a:xfrm>
        </p:spPr>
        <p:txBody>
          <a:bodyPr/>
          <a:lstStyle/>
          <a:p>
            <a:r>
              <a:rPr lang="ru-RU" dirty="0"/>
              <a:t>Метод главных компонент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DD0A6ED-604C-7641-8F3C-54BB47AC0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818" y="3138275"/>
            <a:ext cx="5017623" cy="3440656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A2B9FB-1A9B-0941-B94F-1537D3A519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2"/>
            <a:ext cx="11198860" cy="1655169"/>
          </a:xfrm>
        </p:spPr>
        <p:txBody>
          <a:bodyPr/>
          <a:lstStyle/>
          <a:p>
            <a:r>
              <a:rPr lang="ru-RU" dirty="0"/>
              <a:t>Возьмем проекцию только на первую главную ось (они отсортированы по убыванию объясняемой дисперсии).</a:t>
            </a:r>
          </a:p>
          <a:p>
            <a:endParaRPr lang="ru-RU" dirty="0"/>
          </a:p>
          <a:p>
            <a:r>
              <a:rPr lang="ru-RU" u="sng" dirty="0"/>
              <a:t>Сжали данные</a:t>
            </a:r>
            <a:r>
              <a:rPr lang="ru-RU" dirty="0"/>
              <a:t>, потеряв немного информации!</a:t>
            </a:r>
          </a:p>
        </p:txBody>
      </p:sp>
    </p:spTree>
    <p:extLst>
      <p:ext uri="{BB962C8B-B14F-4D97-AF65-F5344CB8AC3E}">
        <p14:creationId xmlns:p14="http://schemas.microsoft.com/office/powerpoint/2010/main" val="3668512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Наивный параллельный </a:t>
            </a:r>
            <a:r>
              <a:rPr lang="en-US" dirty="0"/>
              <a:t>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733309" y="1289912"/>
                <a:ext cx="4922750" cy="541568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 = XY, </a:t>
                </a:r>
                <a:r>
                  <a:rPr lang="ru-RU" dirty="0"/>
                  <a:t>обновляем </a:t>
                </a:r>
                <a:r>
                  <a:rPr lang="en-US" dirty="0"/>
                  <a:t>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C00000"/>
                    </a:solidFill>
                  </a:rPr>
                  <a:t>Join R </a:t>
                </a:r>
                <a:r>
                  <a:rPr lang="ru-RU" dirty="0">
                    <a:solidFill>
                      <a:srgbClr val="C00000"/>
                    </a:solidFill>
                  </a:rPr>
                  <a:t>и </a:t>
                </a:r>
                <a:r>
                  <a:rPr lang="en-US" dirty="0">
                    <a:solidFill>
                      <a:srgbClr val="C00000"/>
                    </a:solidFill>
                  </a:rPr>
                  <a:t>Y </a:t>
                </a:r>
                <a:r>
                  <a:rPr lang="ru-RU" dirty="0">
                    <a:solidFill>
                      <a:srgbClr val="C00000"/>
                    </a:solidFill>
                  </a:rPr>
                  <a:t>по товарам </a:t>
                </a:r>
                <a:r>
                  <a:rPr lang="ru-RU" dirty="0">
                    <a:solidFill>
                      <a:srgbClr val="C00000"/>
                    </a:solidFill>
                    <a:sym typeface="Wingdings"/>
                  </a:rPr>
                  <a:t></a:t>
                </a:r>
                <a:r>
                  <a:rPr lang="en-US" dirty="0">
                    <a:solidFill>
                      <a:srgbClr val="C00000"/>
                    </a:solidFill>
                    <a:sym typeface="Wingding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sym typeface="Wingdings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sym typeface="Wingdings"/>
                              </a:rPr>
                              <m:t>𝑢𝑖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sym typeface="Wingdings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sym typeface="Wingdings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rgbClr val="C00000"/>
                  </a:solidFill>
                  <a:sym typeface="Wingdings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>
                    <a:solidFill>
                      <a:srgbClr val="C00000"/>
                    </a:solidFill>
                  </a:rPr>
                  <a:t>Группируем по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𝑢</m:t>
                    </m:r>
                  </m:oMath>
                </a14:m>
                <a:endParaRPr lang="en-US" dirty="0">
                  <a:solidFill>
                    <a:srgbClr val="C00000"/>
                  </a:solidFill>
                  <a:sym typeface="Wingdings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>
                    <a:solidFill>
                      <a:srgbClr val="C00000"/>
                    </a:solidFill>
                  </a:rPr>
                  <a:t>На каждой машине пересчитываем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  <m:t>𝑢</m:t>
                        </m:r>
                      </m:sub>
                    </m:sSub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ru-RU" dirty="0">
                    <a:solidFill>
                      <a:schemeClr val="tx1"/>
                    </a:solidFill>
                  </a:rPr>
                  <a:t>Один и тот же вектор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sym typeface="Wingdings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sym typeface="Wingding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ru-RU" dirty="0">
                    <a:solidFill>
                      <a:schemeClr val="tx1"/>
                    </a:solidFill>
                  </a:rPr>
                  <a:t>может понадобится нескольким юзерам на машине, и будет отправлен несколько раз!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733309" y="1289912"/>
                <a:ext cx="4922750" cy="5415687"/>
              </a:xfrm>
              <a:blipFill>
                <a:blip r:embed="rId2"/>
                <a:stretch>
                  <a:fillRect l="-1799" r="-30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69" y="1468015"/>
            <a:ext cx="6064730" cy="505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509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/>
              <a:t>Может быть спасет </a:t>
            </a:r>
            <a:r>
              <a:rPr lang="en-US"/>
              <a:t>broadcast Y?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6590804" y="1289912"/>
            <a:ext cx="5065255" cy="1855695"/>
          </a:xfrm>
        </p:spPr>
        <p:txBody>
          <a:bodyPr/>
          <a:lstStyle/>
          <a:p>
            <a:r>
              <a:rPr lang="ru-RU" dirty="0"/>
              <a:t>Чуть быстрее!</a:t>
            </a:r>
          </a:p>
          <a:p>
            <a:r>
              <a:rPr lang="ru-RU" dirty="0"/>
              <a:t>Имеет предел масштабирования (</a:t>
            </a:r>
            <a:r>
              <a:rPr lang="en-US" dirty="0"/>
              <a:t>Y </a:t>
            </a:r>
            <a:r>
              <a:rPr lang="ru-RU" dirty="0"/>
              <a:t>должен влезать в память)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16" y="1289912"/>
            <a:ext cx="6163838" cy="5375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905" y="3145607"/>
            <a:ext cx="4250941" cy="304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623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Блочный </a:t>
            </a:r>
            <a:r>
              <a:rPr lang="en-US" dirty="0"/>
              <a:t>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175169" y="1205385"/>
                <a:ext cx="5528392" cy="541568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/>
                  <a:t>Пользователи и товары бьются на группы, каждая группа обрабатывается на своей машине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/>
                  <a:t>Перед началом итераций вычисляем на какие машины отправлять новые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sym typeface="Wingdings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sym typeface="Wingding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sym typeface="Wingdings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sym typeface="Wingdings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tx1"/>
                    </a:solidFill>
                    <a:sym typeface="Wingdings"/>
                  </a:rPr>
                  <a:t> (хранится в памяти, линейно относительно измерений)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dirty="0">
                  <a:sym typeface="Wingdings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>
                    <a:sym typeface="Wingdings"/>
                  </a:rPr>
                  <a:t>Пересылаются только нужные части матриц</a:t>
                </a:r>
                <a:endParaRPr lang="ru-RU" dirty="0">
                  <a:solidFill>
                    <a:schemeClr val="tx1"/>
                  </a:solidFill>
                  <a:sym typeface="Wingdings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175169" y="1205385"/>
                <a:ext cx="5528392" cy="5415687"/>
              </a:xfrm>
              <a:blipFill>
                <a:blip r:embed="rId2"/>
                <a:stretch>
                  <a:fillRect l="-1373" r="-1373" b="-16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40" y="1289912"/>
            <a:ext cx="5433711" cy="5246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3C2AC4-EDD7-B445-A508-3D01367DE02D}"/>
              </a:ext>
            </a:extLst>
          </p:cNvPr>
          <p:cNvSpPr txBox="1"/>
          <p:nvPr/>
        </p:nvSpPr>
        <p:spPr>
          <a:xfrm>
            <a:off x="1270659" y="5070764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RAM</a:t>
            </a:r>
            <a:endParaRPr lang="ru-RU" sz="2400" b="1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FE0A5-36A9-B444-8101-10A3DB58EBEF}"/>
              </a:ext>
            </a:extLst>
          </p:cNvPr>
          <p:cNvSpPr txBox="1"/>
          <p:nvPr/>
        </p:nvSpPr>
        <p:spPr>
          <a:xfrm>
            <a:off x="3809999" y="5070764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RAM</a:t>
            </a:r>
            <a:endParaRPr lang="ru-RU" sz="2400" b="1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843337-216E-B14D-B55B-97AAC2C806B2}"/>
              </a:ext>
            </a:extLst>
          </p:cNvPr>
          <p:cNvSpPr/>
          <p:nvPr/>
        </p:nvSpPr>
        <p:spPr>
          <a:xfrm>
            <a:off x="3044963" y="6536547"/>
            <a:ext cx="105670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hlinkClick r:id="rId4"/>
              </a:rPr>
              <a:t>https://de.slideshare.net/MrChrisJohnson/music-recommendations-at-scale-with-spark/51-51Third_Attempt_half_gridifyPros_Ratings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84A785-8D4F-374F-BE24-F8AA4799A6D8}"/>
              </a:ext>
            </a:extLst>
          </p:cNvPr>
          <p:cNvSpPr txBox="1"/>
          <p:nvPr/>
        </p:nvSpPr>
        <p:spPr>
          <a:xfrm>
            <a:off x="2377811" y="1150354"/>
            <a:ext cx="37511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/>
              <a:t>Так реализовано в </a:t>
            </a:r>
            <a:r>
              <a:rPr lang="en-US" sz="2200" b="1" dirty="0"/>
              <a:t>Spark!</a:t>
            </a:r>
            <a:endParaRPr lang="ru-RU" sz="2200" b="1" dirty="0"/>
          </a:p>
        </p:txBody>
      </p:sp>
    </p:spTree>
    <p:extLst>
      <p:ext uri="{BB962C8B-B14F-4D97-AF65-F5344CB8AC3E}">
        <p14:creationId xmlns:p14="http://schemas.microsoft.com/office/powerpoint/2010/main" val="495732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8E97F-1DBE-0144-BD07-2E0EAB343F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Пример в </a:t>
            </a:r>
            <a:r>
              <a:rPr lang="en-US" dirty="0"/>
              <a:t>Spark</a:t>
            </a:r>
            <a:endParaRPr lang="ru-RU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E830C19B-328C-3E49-BAD2-FA1001A7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04" y="1480303"/>
            <a:ext cx="10438237" cy="1244524"/>
          </a:xfrm>
          <a:prstGeom prst="rect">
            <a:avLst/>
          </a:prstGeo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95C5AD38-A248-D44B-B002-62446ABF5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17" y="2730358"/>
            <a:ext cx="10438237" cy="386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315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7B3D5B-D1DD-D941-B9DB-EB53766A5E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ALS </a:t>
            </a:r>
            <a:r>
              <a:rPr lang="ru-RU" dirty="0"/>
              <a:t>в </a:t>
            </a:r>
            <a:r>
              <a:rPr lang="ru-RU" dirty="0" err="1"/>
              <a:t>Яндекс.Дзен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45D3A2-A2EA-A640-8123-456847CCF7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2"/>
            <a:ext cx="5991101" cy="5415687"/>
          </a:xfrm>
        </p:spPr>
        <p:txBody>
          <a:bodyPr/>
          <a:lstStyle/>
          <a:p>
            <a:pPr marL="308610" indent="-308610">
              <a:buFont typeface="Arial" panose="020B0604020202020204" pitchFamily="34" charset="0"/>
              <a:buChar char="•"/>
            </a:pPr>
            <a:r>
              <a:rPr lang="ru-RU" dirty="0"/>
              <a:t>50</a:t>
            </a:r>
            <a:r>
              <a:rPr lang="en-US" dirty="0"/>
              <a:t>M </a:t>
            </a:r>
            <a:r>
              <a:rPr lang="ru-RU" dirty="0"/>
              <a:t>пользователей, 5М товаров</a:t>
            </a:r>
            <a:r>
              <a:rPr lang="en-US" dirty="0"/>
              <a:t>, </a:t>
            </a:r>
            <a:r>
              <a:rPr lang="en-US" b="1" dirty="0"/>
              <a:t>3</a:t>
            </a:r>
            <a:r>
              <a:rPr lang="ru-RU" b="1" dirty="0"/>
              <a:t>00ГБ</a:t>
            </a:r>
            <a:r>
              <a:rPr lang="en-US" b="1" dirty="0"/>
              <a:t> </a:t>
            </a:r>
            <a:r>
              <a:rPr lang="ru-RU" dirty="0"/>
              <a:t>оценок</a:t>
            </a:r>
          </a:p>
          <a:p>
            <a:pPr marL="308610" indent="-308610">
              <a:buFont typeface="Arial" panose="020B0604020202020204" pitchFamily="34" charset="0"/>
              <a:buChar char="•"/>
            </a:pPr>
            <a:r>
              <a:rPr lang="ru-RU" dirty="0"/>
              <a:t>Профили</a:t>
            </a:r>
            <a:r>
              <a:rPr lang="en-US" dirty="0"/>
              <a:t> </a:t>
            </a:r>
            <a:r>
              <a:rPr lang="ru-RU" dirty="0"/>
              <a:t>размера 100 в памяти занимают </a:t>
            </a:r>
            <a:r>
              <a:rPr lang="en-US" b="1" dirty="0"/>
              <a:t>20</a:t>
            </a:r>
            <a:r>
              <a:rPr lang="ru-RU" b="1" dirty="0"/>
              <a:t>ГБ </a:t>
            </a:r>
            <a:r>
              <a:rPr lang="ru-RU" dirty="0"/>
              <a:t>и </a:t>
            </a:r>
            <a:r>
              <a:rPr lang="ru-RU" b="1" dirty="0"/>
              <a:t>2ГБ</a:t>
            </a:r>
          </a:p>
          <a:p>
            <a:pPr marL="308610" indent="-308610">
              <a:buFont typeface="Arial" panose="020B0604020202020204" pitchFamily="34" charset="0"/>
              <a:buChar char="•"/>
            </a:pPr>
            <a:r>
              <a:rPr lang="ru-RU" dirty="0"/>
              <a:t>Разошлем профили на машины и легко сделаем шаг </a:t>
            </a:r>
            <a:r>
              <a:rPr lang="en-US" dirty="0"/>
              <a:t>ALS </a:t>
            </a:r>
            <a:r>
              <a:rPr lang="ru-RU" dirty="0"/>
              <a:t>на каждой</a:t>
            </a:r>
            <a:endParaRPr lang="en-US" dirty="0"/>
          </a:p>
          <a:p>
            <a:pPr marL="308610" indent="-308610">
              <a:buFont typeface="Arial" panose="020B0604020202020204" pitchFamily="34" charset="0"/>
              <a:buChar char="•"/>
            </a:pPr>
            <a:r>
              <a:rPr lang="en-US" dirty="0"/>
              <a:t>20</a:t>
            </a:r>
            <a:r>
              <a:rPr lang="ru-RU" dirty="0"/>
              <a:t> итераций, обучается за день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B6656E-C63F-D940-931E-93A154844A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20500" y="6307138"/>
            <a:ext cx="571500" cy="168275"/>
          </a:xfrm>
          <a:prstGeom prst="rect">
            <a:avLst/>
          </a:prstGeom>
        </p:spPr>
        <p:txBody>
          <a:bodyPr/>
          <a:lstStyle/>
          <a:p>
            <a:fld id="{93F3EDF4-0BA1-46C5-A405-AEF34D15C7B4}" type="slidenum">
              <a:rPr lang="ru-RU" smtClean="0"/>
              <a:t>54</a:t>
            </a:fld>
            <a:endParaRPr lang="ru-RU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D9563AA-C730-CD46-8C2E-2986A276E8C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1026" r="1026"/>
          <a:stretch>
            <a:fillRect/>
          </a:stretch>
        </p:blipFill>
        <p:spPr>
          <a:xfrm>
            <a:off x="6374545" y="1866536"/>
            <a:ext cx="5319712" cy="426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ACC6F-B0A3-8B40-9FE7-2F438E1B89D8}"/>
              </a:ext>
            </a:extLst>
          </p:cNvPr>
          <p:cNvSpPr txBox="1"/>
          <p:nvPr/>
        </p:nvSpPr>
        <p:spPr>
          <a:xfrm>
            <a:off x="8911636" y="1866536"/>
            <a:ext cx="27826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Broadcast </a:t>
            </a:r>
            <a:r>
              <a:rPr lang="ru-RU" sz="2200" b="1" dirty="0"/>
              <a:t>вариант</a:t>
            </a:r>
          </a:p>
        </p:txBody>
      </p:sp>
    </p:spTree>
    <p:extLst>
      <p:ext uri="{BB962C8B-B14F-4D97-AF65-F5344CB8AC3E}">
        <p14:creationId xmlns:p14="http://schemas.microsoft.com/office/powerpoint/2010/main" val="1044753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9BC30DD-478F-B441-BF41-067A8AAEEA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Для новых товаров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A6B00F2-27B1-CA4D-88AD-10358598273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08610" indent="-308610">
              <a:buFont typeface="Arial" panose="020B0604020202020204" pitchFamily="34" charset="0"/>
              <a:buChar char="•"/>
            </a:pPr>
            <a:r>
              <a:rPr lang="ru-RU" dirty="0"/>
              <a:t>Накапливаем оценки для </a:t>
            </a:r>
            <a:r>
              <a:rPr lang="ru-RU" u="sng" dirty="0"/>
              <a:t>новых</a:t>
            </a:r>
            <a:r>
              <a:rPr lang="ru-RU" dirty="0"/>
              <a:t> товаров за последний час</a:t>
            </a:r>
          </a:p>
          <a:p>
            <a:pPr marL="308610" indent="-308610">
              <a:buFont typeface="Arial" panose="020B0604020202020204" pitchFamily="34" charset="0"/>
              <a:buChar char="•"/>
            </a:pPr>
            <a:r>
              <a:rPr lang="ru-RU" dirty="0"/>
              <a:t>Профили пользователей в памяти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(устарели на день)</a:t>
            </a:r>
          </a:p>
          <a:p>
            <a:pPr marL="308610" indent="-308610">
              <a:buFont typeface="Arial" panose="020B0604020202020204" pitchFamily="34" charset="0"/>
              <a:buChar char="•"/>
            </a:pPr>
            <a:r>
              <a:rPr lang="ru-RU" dirty="0"/>
              <a:t>Делаем шаг </a:t>
            </a:r>
            <a:r>
              <a:rPr lang="en-US" dirty="0"/>
              <a:t>ALS </a:t>
            </a:r>
            <a:r>
              <a:rPr lang="ru-RU" dirty="0"/>
              <a:t>для обучения профилей </a:t>
            </a:r>
            <a:r>
              <a:rPr lang="ru-RU" u="sng" dirty="0"/>
              <a:t>новых</a:t>
            </a:r>
            <a:r>
              <a:rPr lang="ru-RU" dirty="0"/>
              <a:t> товаров (в офлайне)</a:t>
            </a:r>
          </a:p>
          <a:p>
            <a:pPr marL="308610" indent="-30861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914AB-87E6-D149-AC2E-426859F9EC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20500" y="6307138"/>
            <a:ext cx="571500" cy="168275"/>
          </a:xfrm>
          <a:prstGeom prst="rect">
            <a:avLst/>
          </a:prstGeom>
        </p:spPr>
        <p:txBody>
          <a:bodyPr/>
          <a:lstStyle/>
          <a:p>
            <a:fld id="{93F3EDF4-0BA1-46C5-A405-AEF34D15C7B4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63566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A0BDC1-9A93-DA45-9F9D-2AB4B73755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Почему это работает?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AA8202-1B96-BF44-9F11-B286A3FFC7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08610" indent="-308610">
              <a:buFont typeface="Arial" panose="020B0604020202020204" pitchFamily="34" charset="0"/>
              <a:buChar char="•"/>
            </a:pPr>
            <a:r>
              <a:rPr lang="ru-RU" dirty="0"/>
              <a:t>По сути мы учим для каждого товара регрессию в пространстве пользователей (кому понравится, а кому нет)</a:t>
            </a:r>
          </a:p>
          <a:p>
            <a:pPr marL="308610" indent="-308610">
              <a:buFont typeface="Arial" panose="020B0604020202020204" pitchFamily="34" charset="0"/>
              <a:buChar char="•"/>
            </a:pPr>
            <a:r>
              <a:rPr lang="ru-RU" dirty="0"/>
              <a:t>Вкусы пользователей меняются не так быстро, устаревание профиля на день не критично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(наверное)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F59541-A934-2D44-85E8-B15FC75B48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20500" y="6307138"/>
            <a:ext cx="571500" cy="168275"/>
          </a:xfrm>
          <a:prstGeom prst="rect">
            <a:avLst/>
          </a:prstGeom>
        </p:spPr>
        <p:txBody>
          <a:bodyPr/>
          <a:lstStyle/>
          <a:p>
            <a:fld id="{93F3EDF4-0BA1-46C5-A405-AEF34D15C7B4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1276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74B47B-A622-8A4C-AD35-E1F2E87440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Новые пользователи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1F178D-9CD2-9744-B2AE-B053F36DA5E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08610" indent="-308610">
              <a:buFont typeface="Arial" panose="020B0604020202020204" pitchFamily="34" charset="0"/>
              <a:buChar char="•"/>
            </a:pPr>
            <a:r>
              <a:rPr lang="ru-RU" dirty="0"/>
              <a:t>Шаг </a:t>
            </a:r>
            <a:r>
              <a:rPr lang="en-US" dirty="0"/>
              <a:t>ALS </a:t>
            </a:r>
            <a:r>
              <a:rPr lang="ru-RU" dirty="0"/>
              <a:t>в онлайне для </a:t>
            </a:r>
            <a:r>
              <a:rPr lang="ru-RU" u="sng" dirty="0"/>
              <a:t>всех</a:t>
            </a:r>
            <a:r>
              <a:rPr lang="ru-RU" dirty="0"/>
              <a:t> пользователей делается </a:t>
            </a:r>
            <a:r>
              <a:rPr lang="ru-RU" u="sng" dirty="0"/>
              <a:t>всегда</a:t>
            </a:r>
            <a:r>
              <a:rPr lang="ru-RU" dirty="0"/>
              <a:t>!</a:t>
            </a:r>
          </a:p>
          <a:p>
            <a:pPr marL="308610" indent="-308610">
              <a:buFont typeface="Arial" panose="020B0604020202020204" pitchFamily="34" charset="0"/>
              <a:buChar char="•"/>
            </a:pPr>
            <a:r>
              <a:rPr lang="ru-RU" dirty="0"/>
              <a:t>Если пользователь кликал в товары с профилем, то у него тоже считается профиль за </a:t>
            </a:r>
            <a:r>
              <a:rPr lang="ru-RU" b="1" dirty="0"/>
              <a:t>20 мс</a:t>
            </a:r>
            <a:r>
              <a:rPr lang="ru-RU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9A336D-DA4E-614E-BCFE-773F2D1578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20500" y="6307138"/>
            <a:ext cx="571500" cy="168275"/>
          </a:xfrm>
          <a:prstGeom prst="rect">
            <a:avLst/>
          </a:prstGeom>
        </p:spPr>
        <p:txBody>
          <a:bodyPr/>
          <a:lstStyle/>
          <a:p>
            <a:fld id="{93F3EDF4-0BA1-46C5-A405-AEF34D15C7B4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36900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D4F49-74B6-954D-8534-B2C59BFFDF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Factorization Machines (FM)</a:t>
            </a:r>
            <a:endParaRPr lang="ru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8073E0-0C26-764C-BA57-2400542146E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98020" y="1418863"/>
            <a:ext cx="8912431" cy="3938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252130-977B-7A4D-A2DC-7E0F186D1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020" y="5357130"/>
            <a:ext cx="7257885" cy="12716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DC93AB-61D0-1945-8327-BE5D516D020C}"/>
              </a:ext>
            </a:extLst>
          </p:cNvPr>
          <p:cNvSpPr/>
          <p:nvPr/>
        </p:nvSpPr>
        <p:spPr>
          <a:xfrm>
            <a:off x="7726878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hlinkClick r:id="rId4"/>
              </a:rPr>
              <a:t>https://www.csie.ntu.edu.tw/~b97053/paper/Rendle2010FM.pdf</a:t>
            </a:r>
            <a:endParaRPr lang="ru-RU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B449C6-EFC7-5A48-97DE-148234BBFD14}"/>
              </a:ext>
            </a:extLst>
          </p:cNvPr>
          <p:cNvSpPr txBox="1"/>
          <p:nvPr/>
        </p:nvSpPr>
        <p:spPr>
          <a:xfrm>
            <a:off x="8908341" y="5777501"/>
            <a:ext cx="11496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ym typeface="Wingdings" pitchFamily="2" charset="2"/>
              </a:rPr>
              <a:t></a:t>
            </a:r>
            <a:r>
              <a:rPr lang="en-US" sz="2200" b="1" dirty="0"/>
              <a:t> SGD</a:t>
            </a:r>
            <a:endParaRPr lang="ru-RU" sz="2200" b="1" dirty="0"/>
          </a:p>
        </p:txBody>
      </p:sp>
    </p:spTree>
    <p:extLst>
      <p:ext uri="{BB962C8B-B14F-4D97-AF65-F5344CB8AC3E}">
        <p14:creationId xmlns:p14="http://schemas.microsoft.com/office/powerpoint/2010/main" val="27533188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9ED10-10FB-B84D-8A6D-450B0C7F8C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Funk SVD </a:t>
            </a:r>
            <a:r>
              <a:rPr lang="ru-RU" dirty="0"/>
              <a:t>как</a:t>
            </a:r>
            <a:r>
              <a:rPr lang="en-US" dirty="0"/>
              <a:t> </a:t>
            </a:r>
            <a:r>
              <a:rPr lang="ru-RU" dirty="0"/>
              <a:t>частный случай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26EAF-064C-F540-B886-DC96932D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539" y="5758625"/>
            <a:ext cx="5143500" cy="85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948A75-6D7A-2144-913E-CA4F75023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377"/>
          <a:stretch/>
        </p:blipFill>
        <p:spPr>
          <a:xfrm>
            <a:off x="3484880" y="1398013"/>
            <a:ext cx="4458820" cy="25441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5B2253-8263-D742-BA02-821E7513C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347" y="3942184"/>
            <a:ext cx="7257885" cy="1271629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DBFC8F22-ECDF-5E46-9232-D2C3EF6EBD64}"/>
              </a:ext>
            </a:extLst>
          </p:cNvPr>
          <p:cNvSpPr/>
          <p:nvPr/>
        </p:nvSpPr>
        <p:spPr>
          <a:xfrm>
            <a:off x="5334278" y="5314027"/>
            <a:ext cx="760021" cy="3443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608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0A872-78A8-D844-9835-69C6F80549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PCA </a:t>
            </a:r>
            <a:r>
              <a:rPr lang="ru-RU" dirty="0"/>
              <a:t>реализуют через </a:t>
            </a:r>
            <a:r>
              <a:rPr lang="en-US" dirty="0"/>
              <a:t>SVD</a:t>
            </a:r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9DB4A5F7-E18D-7541-9369-FA793B250A4F}"/>
              </a:ext>
            </a:extLst>
          </p:cNvPr>
          <p:cNvSpPr/>
          <p:nvPr/>
        </p:nvSpPr>
        <p:spPr>
          <a:xfrm>
            <a:off x="935736" y="1796795"/>
            <a:ext cx="2540635" cy="3561715"/>
          </a:xfrm>
          <a:custGeom>
            <a:avLst/>
            <a:gdLst/>
            <a:ahLst/>
            <a:cxnLst/>
            <a:rect l="l" t="t" r="r" b="b"/>
            <a:pathLst>
              <a:path w="2540635" h="3561715">
                <a:moveTo>
                  <a:pt x="0" y="3561588"/>
                </a:moveTo>
                <a:lnTo>
                  <a:pt x="2540508" y="3561588"/>
                </a:lnTo>
                <a:lnTo>
                  <a:pt x="2540508" y="0"/>
                </a:lnTo>
                <a:lnTo>
                  <a:pt x="0" y="0"/>
                </a:lnTo>
                <a:lnTo>
                  <a:pt x="0" y="3561588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D4F9385F-6DD3-CD41-A80B-DD52270C6949}"/>
              </a:ext>
            </a:extLst>
          </p:cNvPr>
          <p:cNvSpPr/>
          <p:nvPr/>
        </p:nvSpPr>
        <p:spPr>
          <a:xfrm>
            <a:off x="935736" y="1796795"/>
            <a:ext cx="2540635" cy="3561715"/>
          </a:xfrm>
          <a:custGeom>
            <a:avLst/>
            <a:gdLst/>
            <a:ahLst/>
            <a:cxnLst/>
            <a:rect l="l" t="t" r="r" b="b"/>
            <a:pathLst>
              <a:path w="2540635" h="3561715">
                <a:moveTo>
                  <a:pt x="0" y="3561588"/>
                </a:moveTo>
                <a:lnTo>
                  <a:pt x="2540508" y="3561588"/>
                </a:lnTo>
                <a:lnTo>
                  <a:pt x="2540508" y="0"/>
                </a:lnTo>
                <a:lnTo>
                  <a:pt x="0" y="0"/>
                </a:lnTo>
                <a:lnTo>
                  <a:pt x="0" y="356158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>
            <a:extLst>
              <a:ext uri="{FF2B5EF4-FFF2-40B4-BE49-F238E27FC236}">
                <a16:creationId xmlns:a16="http://schemas.microsoft.com/office/drawing/2014/main" id="{1D10BD97-BE42-E84A-B089-53CDDAF9A373}"/>
              </a:ext>
            </a:extLst>
          </p:cNvPr>
          <p:cNvSpPr/>
          <p:nvPr/>
        </p:nvSpPr>
        <p:spPr>
          <a:xfrm>
            <a:off x="2010791" y="3096717"/>
            <a:ext cx="783336" cy="897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9A216943-513F-5C40-9644-B57659BC44F6}"/>
              </a:ext>
            </a:extLst>
          </p:cNvPr>
          <p:cNvSpPr/>
          <p:nvPr/>
        </p:nvSpPr>
        <p:spPr>
          <a:xfrm>
            <a:off x="4459223" y="1796795"/>
            <a:ext cx="1388745" cy="3561715"/>
          </a:xfrm>
          <a:custGeom>
            <a:avLst/>
            <a:gdLst/>
            <a:ahLst/>
            <a:cxnLst/>
            <a:rect l="l" t="t" r="r" b="b"/>
            <a:pathLst>
              <a:path w="1388745" h="3561715">
                <a:moveTo>
                  <a:pt x="0" y="3561588"/>
                </a:moveTo>
                <a:lnTo>
                  <a:pt x="1388364" y="3561588"/>
                </a:lnTo>
                <a:lnTo>
                  <a:pt x="1388364" y="0"/>
                </a:lnTo>
                <a:lnTo>
                  <a:pt x="0" y="0"/>
                </a:lnTo>
                <a:lnTo>
                  <a:pt x="0" y="3561588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686288EB-4ED0-B74C-803B-83490E469C09}"/>
              </a:ext>
            </a:extLst>
          </p:cNvPr>
          <p:cNvSpPr/>
          <p:nvPr/>
        </p:nvSpPr>
        <p:spPr>
          <a:xfrm>
            <a:off x="4459223" y="1796795"/>
            <a:ext cx="1388745" cy="3561715"/>
          </a:xfrm>
          <a:custGeom>
            <a:avLst/>
            <a:gdLst/>
            <a:ahLst/>
            <a:cxnLst/>
            <a:rect l="l" t="t" r="r" b="b"/>
            <a:pathLst>
              <a:path w="1388745" h="3561715">
                <a:moveTo>
                  <a:pt x="0" y="3561588"/>
                </a:moveTo>
                <a:lnTo>
                  <a:pt x="1388364" y="3561588"/>
                </a:lnTo>
                <a:lnTo>
                  <a:pt x="1388364" y="0"/>
                </a:lnTo>
                <a:lnTo>
                  <a:pt x="0" y="0"/>
                </a:lnTo>
                <a:lnTo>
                  <a:pt x="0" y="356158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D3022023-464D-1A4A-8A5D-E8CC9ED71D27}"/>
              </a:ext>
            </a:extLst>
          </p:cNvPr>
          <p:cNvSpPr/>
          <p:nvPr/>
        </p:nvSpPr>
        <p:spPr>
          <a:xfrm>
            <a:off x="4924678" y="3096717"/>
            <a:ext cx="915009" cy="8979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52900B58-23B2-2944-866A-F0202C747CDA}"/>
              </a:ext>
            </a:extLst>
          </p:cNvPr>
          <p:cNvSpPr txBox="1"/>
          <p:nvPr/>
        </p:nvSpPr>
        <p:spPr>
          <a:xfrm>
            <a:off x="6726935" y="2903220"/>
            <a:ext cx="1350645" cy="1350645"/>
          </a:xfrm>
          <a:prstGeom prst="rect">
            <a:avLst/>
          </a:prstGeom>
          <a:solidFill>
            <a:srgbClr val="1F3863"/>
          </a:solidFill>
          <a:ln w="12192">
            <a:solidFill>
              <a:srgbClr val="41709C"/>
            </a:solidFill>
          </a:ln>
        </p:spPr>
        <p:txBody>
          <a:bodyPr vert="horz" wrap="square" lIns="0" tIns="224154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764"/>
              </a:spcBef>
            </a:pPr>
            <a:r>
              <a:rPr sz="4800" b="1" spc="-625" dirty="0">
                <a:solidFill>
                  <a:srgbClr val="FFFFFF"/>
                </a:solidFill>
                <a:latin typeface="Arial"/>
                <a:cs typeface="Arial"/>
              </a:rPr>
              <a:t>Σ</a:t>
            </a:r>
            <a:endParaRPr sz="4800">
              <a:latin typeface="Arial"/>
              <a:cs typeface="Arial"/>
            </a:endParaRP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92B215F1-3567-3F4B-9FCB-C0ECF1D948D3}"/>
              </a:ext>
            </a:extLst>
          </p:cNvPr>
          <p:cNvSpPr txBox="1">
            <a:spLocks/>
          </p:cNvSpPr>
          <p:nvPr/>
        </p:nvSpPr>
        <p:spPr>
          <a:xfrm>
            <a:off x="8956547" y="2903220"/>
            <a:ext cx="2540635" cy="1350645"/>
          </a:xfrm>
          <a:prstGeom prst="rect">
            <a:avLst/>
          </a:prstGeom>
          <a:solidFill>
            <a:srgbClr val="1F3863"/>
          </a:solidFill>
          <a:ln w="12192">
            <a:solidFill>
              <a:srgbClr val="41709C"/>
            </a:solidFill>
          </a:ln>
        </p:spPr>
        <p:txBody>
          <a:bodyPr vert="horz" wrap="square" lIns="0" tIns="118745" rIns="0" bIns="0" rtlCol="0" anchor="ctr">
            <a:spAutoFit/>
          </a:bodyPr>
          <a:lstStyle>
            <a:lvl1pPr algn="ctr" eaLnBrk="1" hangingPunct="1">
              <a:defRPr sz="36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R="135890">
              <a:spcBef>
                <a:spcPts val="935"/>
              </a:spcBef>
            </a:pPr>
            <a:r>
              <a:rPr lang="ru-RU" sz="6000" kern="0" spc="277" baseline="-20138">
                <a:solidFill>
                  <a:srgbClr val="FFFFFF"/>
                </a:solidFill>
              </a:rPr>
              <a:t>𝑉</a:t>
            </a:r>
            <a:r>
              <a:rPr lang="ru-RU" sz="2900" kern="0" spc="185">
                <a:solidFill>
                  <a:srgbClr val="FFFFFF"/>
                </a:solidFill>
              </a:rPr>
              <a:t>𝑇</a:t>
            </a:r>
            <a:endParaRPr lang="ru-RU" sz="2900" kern="0"/>
          </a:p>
        </p:txBody>
      </p:sp>
      <p:sp>
        <p:nvSpPr>
          <p:cNvPr id="34" name="object 11">
            <a:extLst>
              <a:ext uri="{FF2B5EF4-FFF2-40B4-BE49-F238E27FC236}">
                <a16:creationId xmlns:a16="http://schemas.microsoft.com/office/drawing/2014/main" id="{61C163A8-4B1D-734A-BDBF-03CE0FC19ECF}"/>
              </a:ext>
            </a:extLst>
          </p:cNvPr>
          <p:cNvSpPr/>
          <p:nvPr/>
        </p:nvSpPr>
        <p:spPr>
          <a:xfrm>
            <a:off x="3596894" y="3288487"/>
            <a:ext cx="539496" cy="673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2">
            <a:extLst>
              <a:ext uri="{FF2B5EF4-FFF2-40B4-BE49-F238E27FC236}">
                <a16:creationId xmlns:a16="http://schemas.microsoft.com/office/drawing/2014/main" id="{E7E5530A-0973-2B4E-AAC5-0067B543C5DF}"/>
              </a:ext>
            </a:extLst>
          </p:cNvPr>
          <p:cNvSpPr/>
          <p:nvPr/>
        </p:nvSpPr>
        <p:spPr>
          <a:xfrm>
            <a:off x="6213094" y="3214446"/>
            <a:ext cx="454151" cy="673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3">
            <a:extLst>
              <a:ext uri="{FF2B5EF4-FFF2-40B4-BE49-F238E27FC236}">
                <a16:creationId xmlns:a16="http://schemas.microsoft.com/office/drawing/2014/main" id="{A49D7749-6810-A24F-89A8-B6CAEE0427F1}"/>
              </a:ext>
            </a:extLst>
          </p:cNvPr>
          <p:cNvSpPr/>
          <p:nvPr/>
        </p:nvSpPr>
        <p:spPr>
          <a:xfrm>
            <a:off x="8390890" y="3214446"/>
            <a:ext cx="454151" cy="673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994677ED-8C8B-EB46-838B-832393263B96}"/>
              </a:ext>
            </a:extLst>
          </p:cNvPr>
          <p:cNvSpPr/>
          <p:nvPr/>
        </p:nvSpPr>
        <p:spPr>
          <a:xfrm>
            <a:off x="1940051" y="5363260"/>
            <a:ext cx="640080" cy="336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5">
            <a:extLst>
              <a:ext uri="{FF2B5EF4-FFF2-40B4-BE49-F238E27FC236}">
                <a16:creationId xmlns:a16="http://schemas.microsoft.com/office/drawing/2014/main" id="{944B8E10-BB7E-DA43-AD77-78772DCBAFEE}"/>
              </a:ext>
            </a:extLst>
          </p:cNvPr>
          <p:cNvSpPr/>
          <p:nvPr/>
        </p:nvSpPr>
        <p:spPr>
          <a:xfrm>
            <a:off x="4921884" y="5363260"/>
            <a:ext cx="563270" cy="3368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6">
            <a:extLst>
              <a:ext uri="{FF2B5EF4-FFF2-40B4-BE49-F238E27FC236}">
                <a16:creationId xmlns:a16="http://schemas.microsoft.com/office/drawing/2014/main" id="{4CD5CE7E-DDFB-9D43-A299-A47F14437FE4}"/>
              </a:ext>
            </a:extLst>
          </p:cNvPr>
          <p:cNvSpPr/>
          <p:nvPr/>
        </p:nvSpPr>
        <p:spPr>
          <a:xfrm>
            <a:off x="7229220" y="4257166"/>
            <a:ext cx="416966" cy="3368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7">
            <a:extLst>
              <a:ext uri="{FF2B5EF4-FFF2-40B4-BE49-F238E27FC236}">
                <a16:creationId xmlns:a16="http://schemas.microsoft.com/office/drawing/2014/main" id="{DCC1717E-5042-E14F-BECA-048503B3B8CC}"/>
              </a:ext>
            </a:extLst>
          </p:cNvPr>
          <p:cNvSpPr/>
          <p:nvPr/>
        </p:nvSpPr>
        <p:spPr>
          <a:xfrm>
            <a:off x="10021823" y="4257166"/>
            <a:ext cx="494144" cy="3368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8">
            <a:extLst>
              <a:ext uri="{FF2B5EF4-FFF2-40B4-BE49-F238E27FC236}">
                <a16:creationId xmlns:a16="http://schemas.microsoft.com/office/drawing/2014/main" id="{1F18A65B-2ED9-9749-824A-3E7F2C462BB1}"/>
              </a:ext>
            </a:extLst>
          </p:cNvPr>
          <p:cNvSpPr/>
          <p:nvPr/>
        </p:nvSpPr>
        <p:spPr>
          <a:xfrm>
            <a:off x="392277" y="2920619"/>
            <a:ext cx="523036" cy="9418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9">
            <a:extLst>
              <a:ext uri="{FF2B5EF4-FFF2-40B4-BE49-F238E27FC236}">
                <a16:creationId xmlns:a16="http://schemas.microsoft.com/office/drawing/2014/main" id="{88BF533B-B459-564B-B0CF-8FFC6EBE9D6C}"/>
              </a:ext>
            </a:extLst>
          </p:cNvPr>
          <p:cNvSpPr/>
          <p:nvPr/>
        </p:nvSpPr>
        <p:spPr>
          <a:xfrm>
            <a:off x="1793494" y="1254252"/>
            <a:ext cx="989749" cy="5227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20">
            <a:extLst>
              <a:ext uri="{FF2B5EF4-FFF2-40B4-BE49-F238E27FC236}">
                <a16:creationId xmlns:a16="http://schemas.microsoft.com/office/drawing/2014/main" id="{C8A1B163-7195-2445-B9FA-1DA118C65D89}"/>
              </a:ext>
            </a:extLst>
          </p:cNvPr>
          <p:cNvSpPr/>
          <p:nvPr/>
        </p:nvSpPr>
        <p:spPr>
          <a:xfrm>
            <a:off x="4654930" y="1254252"/>
            <a:ext cx="1181227" cy="5227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21">
            <a:extLst>
              <a:ext uri="{FF2B5EF4-FFF2-40B4-BE49-F238E27FC236}">
                <a16:creationId xmlns:a16="http://schemas.microsoft.com/office/drawing/2014/main" id="{2D02058B-55ED-844C-8623-E87BA9D7A379}"/>
              </a:ext>
            </a:extLst>
          </p:cNvPr>
          <p:cNvSpPr/>
          <p:nvPr/>
        </p:nvSpPr>
        <p:spPr>
          <a:xfrm>
            <a:off x="6844283" y="2360422"/>
            <a:ext cx="1181227" cy="5227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2">
            <a:extLst>
              <a:ext uri="{FF2B5EF4-FFF2-40B4-BE49-F238E27FC236}">
                <a16:creationId xmlns:a16="http://schemas.microsoft.com/office/drawing/2014/main" id="{E3187BB0-EDDC-2B4D-9D44-E17F164A0F73}"/>
              </a:ext>
            </a:extLst>
          </p:cNvPr>
          <p:cNvSpPr/>
          <p:nvPr/>
        </p:nvSpPr>
        <p:spPr>
          <a:xfrm>
            <a:off x="11518645" y="3060192"/>
            <a:ext cx="522731" cy="11812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23">
            <a:extLst>
              <a:ext uri="{FF2B5EF4-FFF2-40B4-BE49-F238E27FC236}">
                <a16:creationId xmlns:a16="http://schemas.microsoft.com/office/drawing/2014/main" id="{153CFE38-CCB7-044A-B89D-0B4AB58E8F69}"/>
              </a:ext>
            </a:extLst>
          </p:cNvPr>
          <p:cNvSpPr/>
          <p:nvPr/>
        </p:nvSpPr>
        <p:spPr>
          <a:xfrm>
            <a:off x="9814559" y="2363977"/>
            <a:ext cx="989749" cy="5227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4">
            <a:extLst>
              <a:ext uri="{FF2B5EF4-FFF2-40B4-BE49-F238E27FC236}">
                <a16:creationId xmlns:a16="http://schemas.microsoft.com/office/drawing/2014/main" id="{5552CDA4-E8B5-B846-AED1-F8CDE5FD8AC0}"/>
              </a:ext>
            </a:extLst>
          </p:cNvPr>
          <p:cNvSpPr/>
          <p:nvPr/>
        </p:nvSpPr>
        <p:spPr>
          <a:xfrm>
            <a:off x="3916934" y="2920619"/>
            <a:ext cx="522731" cy="9418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317134-20F4-F547-9469-F66204CA810C}"/>
              </a:ext>
            </a:extLst>
          </p:cNvPr>
          <p:cNvSpPr txBox="1"/>
          <p:nvPr/>
        </p:nvSpPr>
        <p:spPr>
          <a:xfrm>
            <a:off x="4200036" y="5997714"/>
            <a:ext cx="32722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Факторизация матрицы</a:t>
            </a:r>
          </a:p>
        </p:txBody>
      </p:sp>
      <p:sp>
        <p:nvSpPr>
          <p:cNvPr id="52" name="object 17">
            <a:extLst>
              <a:ext uri="{FF2B5EF4-FFF2-40B4-BE49-F238E27FC236}">
                <a16:creationId xmlns:a16="http://schemas.microsoft.com/office/drawing/2014/main" id="{87760EF3-1DBF-2A4F-9F9F-CCCB843EDC7C}"/>
              </a:ext>
            </a:extLst>
          </p:cNvPr>
          <p:cNvSpPr txBox="1"/>
          <p:nvPr/>
        </p:nvSpPr>
        <p:spPr>
          <a:xfrm>
            <a:off x="10306536" y="5361172"/>
            <a:ext cx="1428975" cy="774510"/>
          </a:xfrm>
          <a:prstGeom prst="rect">
            <a:avLst/>
          </a:prstGeom>
        </p:spPr>
        <p:txBody>
          <a:bodyPr vert="horz" wrap="square" lIns="0" tIns="30420" rIns="0" bIns="0" rtlCol="0">
            <a:spAutoFit/>
          </a:bodyPr>
          <a:lstStyle/>
          <a:p>
            <a:pPr marL="162497" marR="3081" indent="-155180">
              <a:lnSpc>
                <a:spcPts val="2899"/>
              </a:lnSpc>
              <a:spcBef>
                <a:spcPts val="240"/>
              </a:spcBef>
            </a:pPr>
            <a:r>
              <a:rPr sz="2486" spc="-200" dirty="0">
                <a:latin typeface="Arial"/>
                <a:cs typeface="Arial"/>
              </a:rPr>
              <a:t>ед</a:t>
            </a:r>
            <a:r>
              <a:rPr sz="2486" spc="-79" dirty="0">
                <a:latin typeface="Arial"/>
                <a:cs typeface="Arial"/>
              </a:rPr>
              <a:t>и</a:t>
            </a:r>
            <a:r>
              <a:rPr sz="2486" spc="-64" dirty="0">
                <a:latin typeface="Arial"/>
                <a:cs typeface="Arial"/>
              </a:rPr>
              <a:t>н</a:t>
            </a:r>
            <a:r>
              <a:rPr sz="2486" spc="-79" dirty="0">
                <a:latin typeface="Arial"/>
                <a:cs typeface="Arial"/>
              </a:rPr>
              <a:t>и</a:t>
            </a:r>
            <a:r>
              <a:rPr sz="2486" spc="-115" dirty="0">
                <a:latin typeface="Arial"/>
                <a:cs typeface="Arial"/>
              </a:rPr>
              <a:t>ч</a:t>
            </a:r>
            <a:r>
              <a:rPr sz="2486" spc="-64" dirty="0">
                <a:latin typeface="Arial"/>
                <a:cs typeface="Arial"/>
              </a:rPr>
              <a:t>н</a:t>
            </a:r>
            <a:r>
              <a:rPr sz="2486" spc="-318" dirty="0">
                <a:latin typeface="Arial"/>
                <a:cs typeface="Arial"/>
              </a:rPr>
              <a:t>а</a:t>
            </a:r>
            <a:r>
              <a:rPr sz="2486" spc="-106" dirty="0">
                <a:latin typeface="Arial"/>
                <a:cs typeface="Arial"/>
              </a:rPr>
              <a:t>я  </a:t>
            </a:r>
            <a:r>
              <a:rPr sz="2486" spc="-161" dirty="0">
                <a:latin typeface="Arial"/>
                <a:cs typeface="Arial"/>
              </a:rPr>
              <a:t>матрица</a:t>
            </a:r>
            <a:endParaRPr sz="2486" dirty="0">
              <a:latin typeface="Arial"/>
              <a:cs typeface="Arial"/>
            </a:endParaRPr>
          </a:p>
        </p:txBody>
      </p:sp>
      <p:sp>
        <p:nvSpPr>
          <p:cNvPr id="53" name="object 18">
            <a:extLst>
              <a:ext uri="{FF2B5EF4-FFF2-40B4-BE49-F238E27FC236}">
                <a16:creationId xmlns:a16="http://schemas.microsoft.com/office/drawing/2014/main" id="{9F8790AE-F1EF-B640-8E70-43C72C0CBECD}"/>
              </a:ext>
            </a:extLst>
          </p:cNvPr>
          <p:cNvSpPr/>
          <p:nvPr/>
        </p:nvSpPr>
        <p:spPr>
          <a:xfrm rot="430941">
            <a:off x="9563555" y="5734732"/>
            <a:ext cx="580760" cy="51375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bject 19">
            <a:extLst>
              <a:ext uri="{FF2B5EF4-FFF2-40B4-BE49-F238E27FC236}">
                <a16:creationId xmlns:a16="http://schemas.microsoft.com/office/drawing/2014/main" id="{BCEEEFF1-A94D-F546-8BAD-957B0BB6D835}"/>
              </a:ext>
            </a:extLst>
          </p:cNvPr>
          <p:cNvSpPr txBox="1"/>
          <p:nvPr/>
        </p:nvSpPr>
        <p:spPr>
          <a:xfrm>
            <a:off x="7934939" y="5333981"/>
            <a:ext cx="3163305" cy="1094620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3487" i="1" spc="118" dirty="0">
                <a:latin typeface="Times New Roman"/>
                <a:cs typeface="Times New Roman"/>
              </a:rPr>
              <a:t>UU</a:t>
            </a:r>
            <a:r>
              <a:rPr lang="en-US" sz="3002" i="1" spc="177" baseline="43771" dirty="0">
                <a:latin typeface="Times New Roman"/>
                <a:cs typeface="Times New Roman"/>
              </a:rPr>
              <a:t>T</a:t>
            </a:r>
            <a:r>
              <a:rPr sz="3002" i="1" spc="177" baseline="43771" dirty="0">
                <a:latin typeface="Times New Roman"/>
                <a:cs typeface="Times New Roman"/>
              </a:rPr>
              <a:t> </a:t>
            </a:r>
            <a:r>
              <a:rPr sz="3487" spc="15" dirty="0">
                <a:latin typeface="Symbol"/>
                <a:cs typeface="Symbol"/>
              </a:rPr>
              <a:t></a:t>
            </a:r>
            <a:r>
              <a:rPr sz="3487" spc="15" dirty="0">
                <a:latin typeface="Times New Roman"/>
                <a:cs typeface="Times New Roman"/>
              </a:rPr>
              <a:t> </a:t>
            </a:r>
            <a:r>
              <a:rPr sz="3487" i="1" spc="146" dirty="0">
                <a:latin typeface="Times New Roman"/>
                <a:cs typeface="Times New Roman"/>
              </a:rPr>
              <a:t>E</a:t>
            </a:r>
            <a:endParaRPr lang="ru-RU" sz="3487" i="1" spc="146" dirty="0">
              <a:latin typeface="Times New Roman"/>
              <a:cs typeface="Times New Roman"/>
            </a:endParaRPr>
          </a:p>
          <a:p>
            <a:pPr marL="7701">
              <a:spcBef>
                <a:spcPts val="67"/>
              </a:spcBef>
            </a:pPr>
            <a:r>
              <a:rPr sz="3487" i="1" spc="146" dirty="0">
                <a:latin typeface="Times New Roman"/>
                <a:cs typeface="Times New Roman"/>
              </a:rPr>
              <a:t>VV</a:t>
            </a:r>
            <a:r>
              <a:rPr lang="en-US" sz="3002" i="1" spc="218" baseline="43771" dirty="0">
                <a:latin typeface="Times New Roman"/>
                <a:cs typeface="Times New Roman"/>
              </a:rPr>
              <a:t>T</a:t>
            </a:r>
            <a:r>
              <a:rPr sz="3002" i="1" spc="218" baseline="43771" dirty="0">
                <a:latin typeface="Times New Roman"/>
                <a:cs typeface="Times New Roman"/>
              </a:rPr>
              <a:t> </a:t>
            </a:r>
            <a:r>
              <a:rPr sz="3487" spc="15" dirty="0">
                <a:latin typeface="Symbol"/>
                <a:cs typeface="Symbol"/>
              </a:rPr>
              <a:t></a:t>
            </a:r>
            <a:r>
              <a:rPr sz="3487" spc="179" dirty="0">
                <a:latin typeface="Times New Roman"/>
                <a:cs typeface="Times New Roman"/>
              </a:rPr>
              <a:t> </a:t>
            </a:r>
            <a:r>
              <a:rPr sz="3487" i="1" spc="18" dirty="0">
                <a:latin typeface="Times New Roman"/>
                <a:cs typeface="Times New Roman"/>
              </a:rPr>
              <a:t>E</a:t>
            </a:r>
            <a:endParaRPr sz="3487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05418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4818-79F9-4A41-855F-EF6A1DE0E6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SVD++ </a:t>
            </a:r>
            <a:r>
              <a:rPr lang="ru-RU" dirty="0"/>
              <a:t>как частный случай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2F226-48C4-4A4C-85CF-7C3CD905DA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5201392"/>
            <a:ext cx="11198860" cy="1504207"/>
          </a:xfrm>
        </p:spPr>
        <p:txBody>
          <a:bodyPr/>
          <a:lstStyle/>
          <a:p>
            <a:r>
              <a:rPr lang="ru-RU" dirty="0"/>
              <a:t>Учитывается </a:t>
            </a:r>
            <a:r>
              <a:rPr lang="ru-RU" u="sng" dirty="0"/>
              <a:t>неявный фидбек</a:t>
            </a:r>
            <a:r>
              <a:rPr lang="ru-RU" dirty="0"/>
              <a:t>  – проставил рейтинг. </a:t>
            </a:r>
          </a:p>
          <a:p>
            <a:r>
              <a:rPr lang="ru-RU" dirty="0"/>
              <a:t>Пользователь не случайно выбирает чему поставить оценку.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00BDDD0-7B0A-A648-B094-D34F217F7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57269"/>
            <a:ext cx="11063657" cy="358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838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EB54-5E05-244E-9679-E4EBE1F29A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SVD++ </a:t>
            </a:r>
            <a:r>
              <a:rPr lang="ru-RU" dirty="0"/>
              <a:t>как частный случай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1523D-FCC7-0648-B2D2-4BB7001D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797" y="1872370"/>
            <a:ext cx="3263900" cy="1333500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5790601-80FB-764C-8137-0688051C442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l="1943" t="10291" r="37605" b="2866"/>
          <a:stretch/>
        </p:blipFill>
        <p:spPr>
          <a:xfrm>
            <a:off x="391885" y="1969105"/>
            <a:ext cx="5387718" cy="3420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C69123-C133-7B46-8B51-77C85AB73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597" y="3453520"/>
            <a:ext cx="54483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345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EEFB-373B-384D-A0C9-848EB60A78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FM</a:t>
            </a:r>
            <a:r>
              <a:rPr lang="ru-RU" dirty="0"/>
              <a:t> универсальны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A14FF-50DB-D84E-BBBB-4C57A3D7C66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Можно придумывать новые разновидности факторизаций, меняя только описание признаков.</a:t>
            </a:r>
          </a:p>
          <a:p>
            <a:endParaRPr lang="ru-RU" dirty="0"/>
          </a:p>
          <a:p>
            <a:r>
              <a:rPr lang="ru-RU" dirty="0"/>
              <a:t>Каноничная реализация – </a:t>
            </a:r>
            <a:r>
              <a:rPr lang="en-US" dirty="0" err="1"/>
              <a:t>libFM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http://www.libfm.org/</a:t>
            </a:r>
            <a:endParaRPr lang="ru-RU" dirty="0"/>
          </a:p>
          <a:p>
            <a:endParaRPr lang="ru-RU" dirty="0"/>
          </a:p>
          <a:p>
            <a:r>
              <a:rPr lang="ru-RU" dirty="0"/>
              <a:t>Реализация на </a:t>
            </a:r>
            <a:r>
              <a:rPr lang="en-US" dirty="0"/>
              <a:t>TensorFlow (GPU) – </a:t>
            </a:r>
            <a:r>
              <a:rPr lang="en-US" dirty="0" err="1"/>
              <a:t>tffm</a:t>
            </a:r>
            <a:r>
              <a:rPr lang="en-US" dirty="0"/>
              <a:t>, </a:t>
            </a:r>
            <a:r>
              <a:rPr lang="ru-RU" dirty="0">
                <a:hlinkClick r:id="rId3"/>
              </a:rPr>
              <a:t>https://github.com/geffy/tffm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63297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8A670-67EC-754F-94F0-0A8D852587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На </a:t>
            </a:r>
            <a:r>
              <a:rPr lang="en-US" dirty="0"/>
              <a:t>GPU </a:t>
            </a:r>
            <a:r>
              <a:rPr lang="ru-RU" dirty="0"/>
              <a:t>быстрее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5CC8B5-051E-A240-B74C-9900B848451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528763" y="1524834"/>
            <a:ext cx="6496483" cy="46065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EC5634-A729-DB44-B7BD-C78BF7DB5FB5}"/>
              </a:ext>
            </a:extLst>
          </p:cNvPr>
          <p:cNvSpPr/>
          <p:nvPr/>
        </p:nvSpPr>
        <p:spPr>
          <a:xfrm>
            <a:off x="2619476" y="6238309"/>
            <a:ext cx="6613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https://github.com/geffy/tffm/blob/master/gpu_benchmark.ipynb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52312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CBF5D-EDC6-0D4A-AA7D-24BFBB7E2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3816" y="309741"/>
            <a:ext cx="7102305" cy="553998"/>
          </a:xfrm>
        </p:spPr>
        <p:txBody>
          <a:bodyPr/>
          <a:lstStyle/>
          <a:p>
            <a:r>
              <a:rPr lang="en-US" dirty="0"/>
              <a:t>FM: </a:t>
            </a:r>
            <a:r>
              <a:rPr lang="ru-RU" dirty="0"/>
              <a:t>линейное время работы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CA4A8-C58D-7441-99BE-D2C9D411B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069" y="1126986"/>
            <a:ext cx="7089437" cy="5571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23C603-1040-EA49-B153-787D062660A0}"/>
              </a:ext>
            </a:extLst>
          </p:cNvPr>
          <p:cNvSpPr txBox="1"/>
          <p:nvPr/>
        </p:nvSpPr>
        <p:spPr>
          <a:xfrm>
            <a:off x="653142" y="3358498"/>
            <a:ext cx="27313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Можем усложнять сколько угодно, а время все равно линейно!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E22DEA-EAFA-9444-B523-5C38FC5E2F94}"/>
              </a:ext>
            </a:extLst>
          </p:cNvPr>
          <p:cNvSpPr/>
          <p:nvPr/>
        </p:nvSpPr>
        <p:spPr>
          <a:xfrm>
            <a:off x="6021002" y="3476131"/>
            <a:ext cx="1674208" cy="6056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407A90-7AEB-6C46-B96F-5608E34F106B}"/>
              </a:ext>
            </a:extLst>
          </p:cNvPr>
          <p:cNvSpPr/>
          <p:nvPr/>
        </p:nvSpPr>
        <p:spPr>
          <a:xfrm>
            <a:off x="4605859" y="3306854"/>
            <a:ext cx="963668" cy="920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A26A1A-8027-F042-B75D-279968396E1A}"/>
              </a:ext>
            </a:extLst>
          </p:cNvPr>
          <p:cNvSpPr/>
          <p:nvPr/>
        </p:nvSpPr>
        <p:spPr>
          <a:xfrm>
            <a:off x="5165767" y="4321270"/>
            <a:ext cx="3431968" cy="1105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58FC1B-9450-724C-BE5D-7A809EB56C0E}"/>
              </a:ext>
            </a:extLst>
          </p:cNvPr>
          <p:cNvSpPr/>
          <p:nvPr/>
        </p:nvSpPr>
        <p:spPr>
          <a:xfrm>
            <a:off x="5165767" y="5459953"/>
            <a:ext cx="1805049" cy="1105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7388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3650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34934-0BB6-4E4A-B665-46AB83F0E3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Интерпретация для рейтингов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1">
                <a:extLst>
                  <a:ext uri="{FF2B5EF4-FFF2-40B4-BE49-F238E27FC236}">
                    <a16:creationId xmlns:a16="http://schemas.microsoft.com/office/drawing/2014/main" id="{C739B8AF-FEE6-5043-91D6-73DA8BF3AA5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57199" y="1289912"/>
                <a:ext cx="11489377" cy="541568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/>
                  <a:t>Юзеры и товары погружаются в новое пространство (малой размерности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dirty="0"/>
                  <a:t>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/>
                  <a:t>Координаты в этом пространстве – «характеристики» товаров и юзеров.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/>
                  <a:t>Похожесть в этом пространстве – это взвешенное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)</a:t>
                </a:r>
                <a:r>
                  <a:rPr lang="ru-RU" dirty="0"/>
                  <a:t> скалярное произведение!</a:t>
                </a: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2" name="Content Placeholder 21">
                <a:extLst>
                  <a:ext uri="{FF2B5EF4-FFF2-40B4-BE49-F238E27FC236}">
                    <a16:creationId xmlns:a16="http://schemas.microsoft.com/office/drawing/2014/main" id="{C739B8AF-FEE6-5043-91D6-73DA8BF3AA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57199" y="1289912"/>
                <a:ext cx="11489377" cy="5415687"/>
              </a:xfrm>
              <a:blipFill>
                <a:blip r:embed="rId2"/>
                <a:stretch>
                  <a:fillRect l="-773" r="-3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asted-image.png">
            <a:extLst>
              <a:ext uri="{FF2B5EF4-FFF2-40B4-BE49-F238E27FC236}">
                <a16:creationId xmlns:a16="http://schemas.microsoft.com/office/drawing/2014/main" id="{5623962C-F06A-AF44-A976-7C2E127F82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5601" y="1206782"/>
            <a:ext cx="2867101" cy="293907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F228EB-EC17-E648-948C-1E9A50684855}"/>
              </a:ext>
            </a:extLst>
          </p:cNvPr>
          <p:cNvSpPr/>
          <p:nvPr/>
        </p:nvSpPr>
        <p:spPr>
          <a:xfrm>
            <a:off x="3719736" y="2613705"/>
            <a:ext cx="352822" cy="477534"/>
          </a:xfrm>
          <a:prstGeom prst="rect">
            <a:avLst/>
          </a:prstGeom>
          <a:noFill/>
          <a:ln w="47625" cap="flat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algn="ctr" defTabSz="616148" hangingPunct="0"/>
            <a:endParaRPr lang="en-US" sz="24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849C2FE-543A-CB46-A5DA-9B24DDB601B0}"/>
              </a:ext>
            </a:extLst>
          </p:cNvPr>
          <p:cNvSpPr/>
          <p:nvPr/>
        </p:nvSpPr>
        <p:spPr>
          <a:xfrm>
            <a:off x="5387705" y="2469304"/>
            <a:ext cx="404622" cy="5054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D543164-CAD6-1047-BD54-C398BF9D25EA}"/>
              </a:ext>
            </a:extLst>
          </p:cNvPr>
          <p:cNvSpPr/>
          <p:nvPr/>
        </p:nvSpPr>
        <p:spPr>
          <a:xfrm>
            <a:off x="6528049" y="2430919"/>
            <a:ext cx="340613" cy="5052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6F35454-F230-BD4E-B24A-A34F612AAE49}"/>
              </a:ext>
            </a:extLst>
          </p:cNvPr>
          <p:cNvSpPr/>
          <p:nvPr/>
        </p:nvSpPr>
        <p:spPr>
          <a:xfrm>
            <a:off x="7627596" y="2430919"/>
            <a:ext cx="340613" cy="5052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C6D17203-DF23-0B49-B892-4C85A314C07C}"/>
              </a:ext>
            </a:extLst>
          </p:cNvPr>
          <p:cNvSpPr/>
          <p:nvPr/>
        </p:nvSpPr>
        <p:spPr>
          <a:xfrm>
            <a:off x="5851168" y="4011440"/>
            <a:ext cx="460857" cy="2526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B701944E-7F57-204A-A8A1-D69CA0E74FC9}"/>
              </a:ext>
            </a:extLst>
          </p:cNvPr>
          <p:cNvSpPr/>
          <p:nvPr/>
        </p:nvSpPr>
        <p:spPr>
          <a:xfrm>
            <a:off x="7036487" y="3041281"/>
            <a:ext cx="389534" cy="2526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7A9F2F6B-3DC6-8D43-9378-A3E54BD083EF}"/>
              </a:ext>
            </a:extLst>
          </p:cNvPr>
          <p:cNvSpPr/>
          <p:nvPr/>
        </p:nvSpPr>
        <p:spPr>
          <a:xfrm>
            <a:off x="8823172" y="3041281"/>
            <a:ext cx="409013" cy="2526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920D51FC-137D-5047-815D-A3431172BCAC}"/>
              </a:ext>
            </a:extLst>
          </p:cNvPr>
          <p:cNvSpPr/>
          <p:nvPr/>
        </p:nvSpPr>
        <p:spPr>
          <a:xfrm>
            <a:off x="5805256" y="1336591"/>
            <a:ext cx="475774" cy="2671286"/>
          </a:xfrm>
          <a:custGeom>
            <a:avLst/>
            <a:gdLst/>
            <a:ahLst/>
            <a:cxnLst/>
            <a:rect l="l" t="t" r="r" b="b"/>
            <a:pathLst>
              <a:path w="634364" h="3561715">
                <a:moveTo>
                  <a:pt x="0" y="3561588"/>
                </a:moveTo>
                <a:lnTo>
                  <a:pt x="633984" y="3561588"/>
                </a:lnTo>
                <a:lnTo>
                  <a:pt x="633984" y="0"/>
                </a:lnTo>
                <a:lnTo>
                  <a:pt x="0" y="0"/>
                </a:lnTo>
                <a:lnTo>
                  <a:pt x="0" y="3561588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C97EB795-2676-D04D-97BB-25E8BB388B4C}"/>
              </a:ext>
            </a:extLst>
          </p:cNvPr>
          <p:cNvSpPr/>
          <p:nvPr/>
        </p:nvSpPr>
        <p:spPr>
          <a:xfrm>
            <a:off x="5805256" y="1336591"/>
            <a:ext cx="475774" cy="2671286"/>
          </a:xfrm>
          <a:custGeom>
            <a:avLst/>
            <a:gdLst/>
            <a:ahLst/>
            <a:cxnLst/>
            <a:rect l="l" t="t" r="r" b="b"/>
            <a:pathLst>
              <a:path w="634364" h="3561715">
                <a:moveTo>
                  <a:pt x="0" y="3561588"/>
                </a:moveTo>
                <a:lnTo>
                  <a:pt x="633984" y="3561588"/>
                </a:lnTo>
                <a:lnTo>
                  <a:pt x="633984" y="0"/>
                </a:lnTo>
                <a:lnTo>
                  <a:pt x="0" y="0"/>
                </a:lnTo>
                <a:lnTo>
                  <a:pt x="0" y="3561588"/>
                </a:lnTo>
                <a:close/>
              </a:path>
            </a:pathLst>
          </a:custGeom>
          <a:ln w="1219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9A7DCE44-80E5-3F41-A70D-60341CEDF698}"/>
              </a:ext>
            </a:extLst>
          </p:cNvPr>
          <p:cNvSpPr/>
          <p:nvPr/>
        </p:nvSpPr>
        <p:spPr>
          <a:xfrm>
            <a:off x="6960096" y="2469304"/>
            <a:ext cx="475774" cy="475774"/>
          </a:xfrm>
          <a:custGeom>
            <a:avLst/>
            <a:gdLst/>
            <a:ahLst/>
            <a:cxnLst/>
            <a:rect l="l" t="t" r="r" b="b"/>
            <a:pathLst>
              <a:path w="634365" h="634364">
                <a:moveTo>
                  <a:pt x="0" y="633984"/>
                </a:moveTo>
                <a:lnTo>
                  <a:pt x="633983" y="633984"/>
                </a:lnTo>
                <a:lnTo>
                  <a:pt x="633983" y="0"/>
                </a:lnTo>
                <a:lnTo>
                  <a:pt x="0" y="0"/>
                </a:lnTo>
                <a:lnTo>
                  <a:pt x="0" y="633984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60AC1A50-52F1-824B-B7A1-32EE16FB464D}"/>
              </a:ext>
            </a:extLst>
          </p:cNvPr>
          <p:cNvSpPr/>
          <p:nvPr/>
        </p:nvSpPr>
        <p:spPr>
          <a:xfrm>
            <a:off x="6960096" y="2469304"/>
            <a:ext cx="475774" cy="475774"/>
          </a:xfrm>
          <a:custGeom>
            <a:avLst/>
            <a:gdLst/>
            <a:ahLst/>
            <a:cxnLst/>
            <a:rect l="l" t="t" r="r" b="b"/>
            <a:pathLst>
              <a:path w="634365" h="634364">
                <a:moveTo>
                  <a:pt x="0" y="633984"/>
                </a:moveTo>
                <a:lnTo>
                  <a:pt x="633983" y="633984"/>
                </a:lnTo>
                <a:lnTo>
                  <a:pt x="633983" y="0"/>
                </a:lnTo>
                <a:lnTo>
                  <a:pt x="0" y="0"/>
                </a:lnTo>
                <a:lnTo>
                  <a:pt x="0" y="633984"/>
                </a:lnTo>
                <a:close/>
              </a:path>
            </a:pathLst>
          </a:custGeom>
          <a:ln w="1219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AD6BBDCE-1EFA-3848-9095-5B5E10575D07}"/>
              </a:ext>
            </a:extLst>
          </p:cNvPr>
          <p:cNvSpPr/>
          <p:nvPr/>
        </p:nvSpPr>
        <p:spPr>
          <a:xfrm>
            <a:off x="8040216" y="2462446"/>
            <a:ext cx="1905476" cy="475774"/>
          </a:xfrm>
          <a:custGeom>
            <a:avLst/>
            <a:gdLst/>
            <a:ahLst/>
            <a:cxnLst/>
            <a:rect l="l" t="t" r="r" b="b"/>
            <a:pathLst>
              <a:path w="2540634" h="634364">
                <a:moveTo>
                  <a:pt x="0" y="633983"/>
                </a:moveTo>
                <a:lnTo>
                  <a:pt x="2540507" y="633983"/>
                </a:lnTo>
                <a:lnTo>
                  <a:pt x="2540507" y="0"/>
                </a:lnTo>
                <a:lnTo>
                  <a:pt x="0" y="0"/>
                </a:lnTo>
                <a:lnTo>
                  <a:pt x="0" y="633983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23EE5122-A6BE-FB43-A759-130AE0070281}"/>
              </a:ext>
            </a:extLst>
          </p:cNvPr>
          <p:cNvSpPr/>
          <p:nvPr/>
        </p:nvSpPr>
        <p:spPr>
          <a:xfrm>
            <a:off x="8040216" y="2462446"/>
            <a:ext cx="1905476" cy="475774"/>
          </a:xfrm>
          <a:custGeom>
            <a:avLst/>
            <a:gdLst/>
            <a:ahLst/>
            <a:cxnLst/>
            <a:rect l="l" t="t" r="r" b="b"/>
            <a:pathLst>
              <a:path w="2540634" h="634364">
                <a:moveTo>
                  <a:pt x="0" y="633983"/>
                </a:moveTo>
                <a:lnTo>
                  <a:pt x="2540507" y="633983"/>
                </a:lnTo>
                <a:lnTo>
                  <a:pt x="2540507" y="0"/>
                </a:lnTo>
                <a:lnTo>
                  <a:pt x="0" y="0"/>
                </a:lnTo>
                <a:lnTo>
                  <a:pt x="0" y="633983"/>
                </a:lnTo>
                <a:close/>
              </a:path>
            </a:pathLst>
          </a:custGeom>
          <a:ln w="1219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66DCF53F-F83C-9942-ACC1-13995B945A73}"/>
              </a:ext>
            </a:extLst>
          </p:cNvPr>
          <p:cNvSpPr/>
          <p:nvPr/>
        </p:nvSpPr>
        <p:spPr>
          <a:xfrm>
            <a:off x="3719736" y="3717032"/>
            <a:ext cx="480060" cy="2526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168467-9308-3F42-95C5-B08D5B067FC8}"/>
              </a:ext>
            </a:extLst>
          </p:cNvPr>
          <p:cNvCxnSpPr>
            <a:cxnSpLocks/>
          </p:cNvCxnSpPr>
          <p:nvPr/>
        </p:nvCxnSpPr>
        <p:spPr>
          <a:xfrm>
            <a:off x="5805256" y="1998870"/>
            <a:ext cx="475774" cy="0"/>
          </a:xfrm>
          <a:prstGeom prst="line">
            <a:avLst/>
          </a:prstGeom>
          <a:ln>
            <a:solidFill>
              <a:srgbClr val="0058A9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F585A4B-3300-9B47-A8EE-933B6550DFB3}"/>
                  </a:ext>
                </a:extLst>
              </p:cNvPr>
              <p:cNvSpPr/>
              <p:nvPr/>
            </p:nvSpPr>
            <p:spPr>
              <a:xfrm>
                <a:off x="8771474" y="2483414"/>
                <a:ext cx="6363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F585A4B-3300-9B47-A8EE-933B6550D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1474" y="2483414"/>
                <a:ext cx="636392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6875FBC-24B3-E848-B33A-2461632C8C04}"/>
                  </a:ext>
                </a:extLst>
              </p:cNvPr>
              <p:cNvSpPr/>
              <p:nvPr/>
            </p:nvSpPr>
            <p:spPr>
              <a:xfrm>
                <a:off x="5831705" y="2443285"/>
                <a:ext cx="4872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6875FBC-24B3-E848-B33A-2461632C8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705" y="2443285"/>
                <a:ext cx="487248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6095A70-4D54-474B-98FF-3FD0B64786DE}"/>
                  </a:ext>
                </a:extLst>
              </p:cNvPr>
              <p:cNvSpPr/>
              <p:nvPr/>
            </p:nvSpPr>
            <p:spPr>
              <a:xfrm>
                <a:off x="6981989" y="2483414"/>
                <a:ext cx="437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6095A70-4D54-474B-98FF-3FD0B6478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989" y="2483414"/>
                <a:ext cx="43794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978B4B8-0BD7-CE43-912F-1B8B1341F53E}"/>
              </a:ext>
            </a:extLst>
          </p:cNvPr>
          <p:cNvCxnSpPr>
            <a:cxnSpLocks/>
          </p:cNvCxnSpPr>
          <p:nvPr/>
        </p:nvCxnSpPr>
        <p:spPr>
          <a:xfrm>
            <a:off x="8544272" y="2469304"/>
            <a:ext cx="0" cy="448890"/>
          </a:xfrm>
          <a:prstGeom prst="line">
            <a:avLst/>
          </a:prstGeom>
          <a:ln>
            <a:solidFill>
              <a:srgbClr val="0058A9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object 18">
            <a:extLst>
              <a:ext uri="{FF2B5EF4-FFF2-40B4-BE49-F238E27FC236}">
                <a16:creationId xmlns:a16="http://schemas.microsoft.com/office/drawing/2014/main" id="{EDBFB319-E85B-3248-B319-7DAE3FD9862C}"/>
              </a:ext>
            </a:extLst>
          </p:cNvPr>
          <p:cNvSpPr/>
          <p:nvPr/>
        </p:nvSpPr>
        <p:spPr>
          <a:xfrm rot="430941">
            <a:off x="6411781" y="1655149"/>
            <a:ext cx="435570" cy="3853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F43079-8E08-E34F-A36D-39AF78D38ADF}"/>
              </a:ext>
            </a:extLst>
          </p:cNvPr>
          <p:cNvSpPr txBox="1"/>
          <p:nvPr/>
        </p:nvSpPr>
        <p:spPr>
          <a:xfrm>
            <a:off x="6960096" y="1386857"/>
            <a:ext cx="1786684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ru-RU" sz="2000" i="1" dirty="0"/>
              <a:t>профиль юзера</a:t>
            </a:r>
          </a:p>
        </p:txBody>
      </p:sp>
      <p:sp>
        <p:nvSpPr>
          <p:cNvPr id="46" name="object 18">
            <a:extLst>
              <a:ext uri="{FF2B5EF4-FFF2-40B4-BE49-F238E27FC236}">
                <a16:creationId xmlns:a16="http://schemas.microsoft.com/office/drawing/2014/main" id="{FAC26B3A-2E4B-3140-A8E0-E956AE85C372}"/>
              </a:ext>
            </a:extLst>
          </p:cNvPr>
          <p:cNvSpPr/>
          <p:nvPr/>
        </p:nvSpPr>
        <p:spPr>
          <a:xfrm rot="9499301">
            <a:off x="8218135" y="3106240"/>
            <a:ext cx="435570" cy="3853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A95402-9A1D-B848-9E57-CD0739C99A02}"/>
              </a:ext>
            </a:extLst>
          </p:cNvPr>
          <p:cNvSpPr txBox="1"/>
          <p:nvPr/>
        </p:nvSpPr>
        <p:spPr>
          <a:xfrm>
            <a:off x="8229369" y="3486409"/>
            <a:ext cx="2005630" cy="47042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ru-RU" sz="2000" i="1" dirty="0"/>
              <a:t>профиль товара</a:t>
            </a:r>
          </a:p>
        </p:txBody>
      </p:sp>
    </p:spTree>
    <p:extLst>
      <p:ext uri="{BB962C8B-B14F-4D97-AF65-F5344CB8AC3E}">
        <p14:creationId xmlns:p14="http://schemas.microsoft.com/office/powerpoint/2010/main" val="1735074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34934-0BB6-4E4A-B665-46AB83F0E3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Другая интерпретация</a:t>
            </a:r>
          </a:p>
        </p:txBody>
      </p:sp>
      <p:pic>
        <p:nvPicPr>
          <p:cNvPr id="4" name="pasted-image.png">
            <a:extLst>
              <a:ext uri="{FF2B5EF4-FFF2-40B4-BE49-F238E27FC236}">
                <a16:creationId xmlns:a16="http://schemas.microsoft.com/office/drawing/2014/main" id="{5623962C-F06A-AF44-A976-7C2E127F82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5601" y="2106832"/>
            <a:ext cx="2867101" cy="293907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F228EB-EC17-E648-948C-1E9A50684855}"/>
              </a:ext>
            </a:extLst>
          </p:cNvPr>
          <p:cNvSpPr/>
          <p:nvPr/>
        </p:nvSpPr>
        <p:spPr>
          <a:xfrm>
            <a:off x="2927649" y="2804169"/>
            <a:ext cx="2304256" cy="477534"/>
          </a:xfrm>
          <a:prstGeom prst="rect">
            <a:avLst/>
          </a:prstGeom>
          <a:noFill/>
          <a:ln w="47625" cap="flat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algn="ctr" defTabSz="616148" hangingPunct="0"/>
            <a:endParaRPr lang="en-US" sz="24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849C2FE-543A-CB46-A5DA-9B24DDB601B0}"/>
              </a:ext>
            </a:extLst>
          </p:cNvPr>
          <p:cNvSpPr/>
          <p:nvPr/>
        </p:nvSpPr>
        <p:spPr>
          <a:xfrm>
            <a:off x="5387705" y="3369354"/>
            <a:ext cx="404622" cy="50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D543164-CAD6-1047-BD54-C398BF9D25EA}"/>
              </a:ext>
            </a:extLst>
          </p:cNvPr>
          <p:cNvSpPr/>
          <p:nvPr/>
        </p:nvSpPr>
        <p:spPr>
          <a:xfrm>
            <a:off x="6528049" y="3330969"/>
            <a:ext cx="340613" cy="5052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6F35454-F230-BD4E-B24A-A34F612AAE49}"/>
              </a:ext>
            </a:extLst>
          </p:cNvPr>
          <p:cNvSpPr/>
          <p:nvPr/>
        </p:nvSpPr>
        <p:spPr>
          <a:xfrm>
            <a:off x="7627596" y="3330969"/>
            <a:ext cx="340613" cy="5052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C6D17203-DF23-0B49-B892-4C85A314C07C}"/>
              </a:ext>
            </a:extLst>
          </p:cNvPr>
          <p:cNvSpPr/>
          <p:nvPr/>
        </p:nvSpPr>
        <p:spPr>
          <a:xfrm>
            <a:off x="5851168" y="4911490"/>
            <a:ext cx="460857" cy="2526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B701944E-7F57-204A-A8A1-D69CA0E74FC9}"/>
              </a:ext>
            </a:extLst>
          </p:cNvPr>
          <p:cNvSpPr/>
          <p:nvPr/>
        </p:nvSpPr>
        <p:spPr>
          <a:xfrm>
            <a:off x="7036487" y="3941331"/>
            <a:ext cx="389534" cy="252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7A9F2F6B-3DC6-8D43-9378-A3E54BD083EF}"/>
              </a:ext>
            </a:extLst>
          </p:cNvPr>
          <p:cNvSpPr/>
          <p:nvPr/>
        </p:nvSpPr>
        <p:spPr>
          <a:xfrm>
            <a:off x="8823172" y="3941331"/>
            <a:ext cx="409013" cy="2526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920D51FC-137D-5047-815D-A3431172BCAC}"/>
              </a:ext>
            </a:extLst>
          </p:cNvPr>
          <p:cNvSpPr/>
          <p:nvPr/>
        </p:nvSpPr>
        <p:spPr>
          <a:xfrm>
            <a:off x="5805256" y="2236641"/>
            <a:ext cx="475774" cy="2671286"/>
          </a:xfrm>
          <a:custGeom>
            <a:avLst/>
            <a:gdLst/>
            <a:ahLst/>
            <a:cxnLst/>
            <a:rect l="l" t="t" r="r" b="b"/>
            <a:pathLst>
              <a:path w="634364" h="3561715">
                <a:moveTo>
                  <a:pt x="0" y="3561588"/>
                </a:moveTo>
                <a:lnTo>
                  <a:pt x="633984" y="3561588"/>
                </a:lnTo>
                <a:lnTo>
                  <a:pt x="633984" y="0"/>
                </a:lnTo>
                <a:lnTo>
                  <a:pt x="0" y="0"/>
                </a:lnTo>
                <a:lnTo>
                  <a:pt x="0" y="3561588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C97EB795-2676-D04D-97BB-25E8BB388B4C}"/>
              </a:ext>
            </a:extLst>
          </p:cNvPr>
          <p:cNvSpPr/>
          <p:nvPr/>
        </p:nvSpPr>
        <p:spPr>
          <a:xfrm>
            <a:off x="5805256" y="2236641"/>
            <a:ext cx="475774" cy="2671286"/>
          </a:xfrm>
          <a:custGeom>
            <a:avLst/>
            <a:gdLst/>
            <a:ahLst/>
            <a:cxnLst/>
            <a:rect l="l" t="t" r="r" b="b"/>
            <a:pathLst>
              <a:path w="634364" h="3561715">
                <a:moveTo>
                  <a:pt x="0" y="3561588"/>
                </a:moveTo>
                <a:lnTo>
                  <a:pt x="633984" y="3561588"/>
                </a:lnTo>
                <a:lnTo>
                  <a:pt x="633984" y="0"/>
                </a:lnTo>
                <a:lnTo>
                  <a:pt x="0" y="0"/>
                </a:lnTo>
                <a:lnTo>
                  <a:pt x="0" y="3561588"/>
                </a:lnTo>
                <a:close/>
              </a:path>
            </a:pathLst>
          </a:custGeom>
          <a:ln w="1219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9A7DCE44-80E5-3F41-A70D-60341CEDF698}"/>
              </a:ext>
            </a:extLst>
          </p:cNvPr>
          <p:cNvSpPr/>
          <p:nvPr/>
        </p:nvSpPr>
        <p:spPr>
          <a:xfrm>
            <a:off x="6960096" y="3369354"/>
            <a:ext cx="475774" cy="475774"/>
          </a:xfrm>
          <a:custGeom>
            <a:avLst/>
            <a:gdLst/>
            <a:ahLst/>
            <a:cxnLst/>
            <a:rect l="l" t="t" r="r" b="b"/>
            <a:pathLst>
              <a:path w="634365" h="634364">
                <a:moveTo>
                  <a:pt x="0" y="633984"/>
                </a:moveTo>
                <a:lnTo>
                  <a:pt x="633983" y="633984"/>
                </a:lnTo>
                <a:lnTo>
                  <a:pt x="633983" y="0"/>
                </a:lnTo>
                <a:lnTo>
                  <a:pt x="0" y="0"/>
                </a:lnTo>
                <a:lnTo>
                  <a:pt x="0" y="633984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60AC1A50-52F1-824B-B7A1-32EE16FB464D}"/>
              </a:ext>
            </a:extLst>
          </p:cNvPr>
          <p:cNvSpPr/>
          <p:nvPr/>
        </p:nvSpPr>
        <p:spPr>
          <a:xfrm>
            <a:off x="6960096" y="3369354"/>
            <a:ext cx="475774" cy="475774"/>
          </a:xfrm>
          <a:custGeom>
            <a:avLst/>
            <a:gdLst/>
            <a:ahLst/>
            <a:cxnLst/>
            <a:rect l="l" t="t" r="r" b="b"/>
            <a:pathLst>
              <a:path w="634365" h="634364">
                <a:moveTo>
                  <a:pt x="0" y="633984"/>
                </a:moveTo>
                <a:lnTo>
                  <a:pt x="633983" y="633984"/>
                </a:lnTo>
                <a:lnTo>
                  <a:pt x="633983" y="0"/>
                </a:lnTo>
                <a:lnTo>
                  <a:pt x="0" y="0"/>
                </a:lnTo>
                <a:lnTo>
                  <a:pt x="0" y="633984"/>
                </a:lnTo>
                <a:close/>
              </a:path>
            </a:pathLst>
          </a:custGeom>
          <a:ln w="1219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AD6BBDCE-1EFA-3848-9095-5B5E10575D07}"/>
              </a:ext>
            </a:extLst>
          </p:cNvPr>
          <p:cNvSpPr/>
          <p:nvPr/>
        </p:nvSpPr>
        <p:spPr>
          <a:xfrm>
            <a:off x="8040216" y="3362496"/>
            <a:ext cx="1905476" cy="475774"/>
          </a:xfrm>
          <a:custGeom>
            <a:avLst/>
            <a:gdLst/>
            <a:ahLst/>
            <a:cxnLst/>
            <a:rect l="l" t="t" r="r" b="b"/>
            <a:pathLst>
              <a:path w="2540634" h="634364">
                <a:moveTo>
                  <a:pt x="0" y="633983"/>
                </a:moveTo>
                <a:lnTo>
                  <a:pt x="2540507" y="633983"/>
                </a:lnTo>
                <a:lnTo>
                  <a:pt x="2540507" y="0"/>
                </a:lnTo>
                <a:lnTo>
                  <a:pt x="0" y="0"/>
                </a:lnTo>
                <a:lnTo>
                  <a:pt x="0" y="633983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23EE5122-A6BE-FB43-A759-130AE0070281}"/>
              </a:ext>
            </a:extLst>
          </p:cNvPr>
          <p:cNvSpPr/>
          <p:nvPr/>
        </p:nvSpPr>
        <p:spPr>
          <a:xfrm>
            <a:off x="8040216" y="3362496"/>
            <a:ext cx="1905476" cy="475774"/>
          </a:xfrm>
          <a:custGeom>
            <a:avLst/>
            <a:gdLst/>
            <a:ahLst/>
            <a:cxnLst/>
            <a:rect l="l" t="t" r="r" b="b"/>
            <a:pathLst>
              <a:path w="2540634" h="634364">
                <a:moveTo>
                  <a:pt x="0" y="633983"/>
                </a:moveTo>
                <a:lnTo>
                  <a:pt x="2540507" y="633983"/>
                </a:lnTo>
                <a:lnTo>
                  <a:pt x="2540507" y="0"/>
                </a:lnTo>
                <a:lnTo>
                  <a:pt x="0" y="0"/>
                </a:lnTo>
                <a:lnTo>
                  <a:pt x="0" y="633983"/>
                </a:lnTo>
                <a:close/>
              </a:path>
            </a:pathLst>
          </a:custGeom>
          <a:ln w="1219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C2F4BC-69EB-4044-86B0-CE30BFAD7AE0}"/>
                  </a:ext>
                </a:extLst>
              </p:cNvPr>
              <p:cNvSpPr txBox="1"/>
              <p:nvPr/>
            </p:nvSpPr>
            <p:spPr>
              <a:xfrm>
                <a:off x="2407274" y="927532"/>
                <a:ext cx="3182742" cy="145341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ru-RU" sz="2000" dirty="0"/>
                  <a:t>Юзер описывался в пространстве товаров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C2F4BC-69EB-4044-86B0-CE30BFAD7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274" y="927532"/>
                <a:ext cx="3182742" cy="1453410"/>
              </a:xfrm>
              <a:prstGeom prst="rect">
                <a:avLst/>
              </a:prstGeom>
              <a:blipFill>
                <a:blip r:embed="rId8"/>
                <a:stretch>
                  <a:fillRect l="-19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bject 8">
            <a:extLst>
              <a:ext uri="{FF2B5EF4-FFF2-40B4-BE49-F238E27FC236}">
                <a16:creationId xmlns:a16="http://schemas.microsoft.com/office/drawing/2014/main" id="{66DCF53F-F83C-9942-ACC1-13995B945A73}"/>
              </a:ext>
            </a:extLst>
          </p:cNvPr>
          <p:cNvSpPr/>
          <p:nvPr/>
        </p:nvSpPr>
        <p:spPr>
          <a:xfrm>
            <a:off x="3839746" y="5045910"/>
            <a:ext cx="480060" cy="2526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22384D-7228-6244-A687-AAA7DEA8B960}"/>
                  </a:ext>
                </a:extLst>
              </p:cNvPr>
              <p:cNvSpPr txBox="1"/>
              <p:nvPr/>
            </p:nvSpPr>
            <p:spPr>
              <a:xfrm>
                <a:off x="7039613" y="4319205"/>
                <a:ext cx="2803114" cy="145341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ru-RU" sz="2000" dirty="0"/>
                  <a:t>А стал описываться линейной комбинацией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столбцов матрицы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22384D-7228-6244-A687-AAA7DEA8B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613" y="4319205"/>
                <a:ext cx="2803114" cy="1453410"/>
              </a:xfrm>
              <a:prstGeom prst="rect">
                <a:avLst/>
              </a:prstGeom>
              <a:blipFill>
                <a:blip r:embed="rId10"/>
                <a:stretch>
                  <a:fillRect l="-4505" r="-72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168467-9308-3F42-95C5-B08D5B067FC8}"/>
              </a:ext>
            </a:extLst>
          </p:cNvPr>
          <p:cNvCxnSpPr>
            <a:cxnSpLocks/>
          </p:cNvCxnSpPr>
          <p:nvPr/>
        </p:nvCxnSpPr>
        <p:spPr>
          <a:xfrm>
            <a:off x="5805256" y="2322856"/>
            <a:ext cx="475774" cy="0"/>
          </a:xfrm>
          <a:prstGeom prst="line">
            <a:avLst/>
          </a:prstGeom>
          <a:ln>
            <a:solidFill>
              <a:srgbClr val="0058A9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object 18">
            <a:extLst>
              <a:ext uri="{FF2B5EF4-FFF2-40B4-BE49-F238E27FC236}">
                <a16:creationId xmlns:a16="http://schemas.microsoft.com/office/drawing/2014/main" id="{4AF0243D-5F5B-CB49-8483-DB9892E9319A}"/>
              </a:ext>
            </a:extLst>
          </p:cNvPr>
          <p:cNvSpPr/>
          <p:nvPr/>
        </p:nvSpPr>
        <p:spPr>
          <a:xfrm rot="430941">
            <a:off x="6410712" y="1995029"/>
            <a:ext cx="435570" cy="3853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354ADD-1F06-8249-9782-6D8A168CE3D9}"/>
              </a:ext>
            </a:extLst>
          </p:cNvPr>
          <p:cNvSpPr txBox="1"/>
          <p:nvPr/>
        </p:nvSpPr>
        <p:spPr>
          <a:xfrm>
            <a:off x="7035418" y="1531771"/>
            <a:ext cx="1786684" cy="914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ru-RU" sz="2000" i="1" dirty="0"/>
              <a:t>веса линейной комбинации</a:t>
            </a:r>
          </a:p>
        </p:txBody>
      </p:sp>
      <p:sp>
        <p:nvSpPr>
          <p:cNvPr id="34" name="object 18">
            <a:extLst>
              <a:ext uri="{FF2B5EF4-FFF2-40B4-BE49-F238E27FC236}">
                <a16:creationId xmlns:a16="http://schemas.microsoft.com/office/drawing/2014/main" id="{9EDBA9B4-6EF4-EC42-BECD-CB5B4E44172B}"/>
              </a:ext>
            </a:extLst>
          </p:cNvPr>
          <p:cNvSpPr/>
          <p:nvPr/>
        </p:nvSpPr>
        <p:spPr>
          <a:xfrm rot="21018934">
            <a:off x="7301131" y="2825596"/>
            <a:ext cx="435570" cy="3853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C9462ED-8FDD-FD45-B7DE-41D2E46D3691}"/>
                  </a:ext>
                </a:extLst>
              </p:cNvPr>
              <p:cNvSpPr txBox="1"/>
              <p:nvPr/>
            </p:nvSpPr>
            <p:spPr>
              <a:xfrm>
                <a:off x="7808224" y="2306512"/>
                <a:ext cx="1786684" cy="9144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r>
                  <a:rPr lang="ru-RU" sz="2000" i="1" dirty="0"/>
                  <a:t>важность столбцов</a:t>
                </a:r>
                <a:r>
                  <a:rPr lang="en-US" sz="2000" i="1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ru-RU" sz="2000" i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C9462ED-8FDD-FD45-B7DE-41D2E46D3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224" y="2306512"/>
                <a:ext cx="1786684" cy="914400"/>
              </a:xfrm>
              <a:prstGeom prst="rect">
                <a:avLst/>
              </a:prstGeom>
              <a:blipFill>
                <a:blip r:embed="rId12"/>
                <a:stretch>
                  <a:fillRect l="-84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bject 18">
            <a:extLst>
              <a:ext uri="{FF2B5EF4-FFF2-40B4-BE49-F238E27FC236}">
                <a16:creationId xmlns:a16="http://schemas.microsoft.com/office/drawing/2014/main" id="{7DDF7A03-F41A-BD4D-AB4E-8BCE031EE67B}"/>
              </a:ext>
            </a:extLst>
          </p:cNvPr>
          <p:cNvSpPr/>
          <p:nvPr/>
        </p:nvSpPr>
        <p:spPr>
          <a:xfrm rot="9287133">
            <a:off x="9243146" y="4126549"/>
            <a:ext cx="435570" cy="3853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7DAD531-339D-CD4B-9FD3-A9C18AAAD59D}"/>
              </a:ext>
            </a:extLst>
          </p:cNvPr>
          <p:cNvCxnSpPr/>
          <p:nvPr/>
        </p:nvCxnSpPr>
        <p:spPr>
          <a:xfrm>
            <a:off x="8037940" y="3459289"/>
            <a:ext cx="1905476" cy="0"/>
          </a:xfrm>
          <a:prstGeom prst="line">
            <a:avLst/>
          </a:prstGeom>
          <a:ln>
            <a:solidFill>
              <a:srgbClr val="0058A9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57934CD-13A1-344B-B54D-A7DEF07DB6CA}"/>
              </a:ext>
            </a:extLst>
          </p:cNvPr>
          <p:cNvCxnSpPr/>
          <p:nvPr/>
        </p:nvCxnSpPr>
        <p:spPr>
          <a:xfrm>
            <a:off x="8037940" y="3603305"/>
            <a:ext cx="1905476" cy="0"/>
          </a:xfrm>
          <a:prstGeom prst="line">
            <a:avLst/>
          </a:prstGeom>
          <a:ln>
            <a:solidFill>
              <a:srgbClr val="0058A9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495C95B-D748-664B-A13A-B2C7C4AABA81}"/>
              </a:ext>
            </a:extLst>
          </p:cNvPr>
          <p:cNvCxnSpPr/>
          <p:nvPr/>
        </p:nvCxnSpPr>
        <p:spPr>
          <a:xfrm>
            <a:off x="8037940" y="3747321"/>
            <a:ext cx="1905476" cy="0"/>
          </a:xfrm>
          <a:prstGeom prst="line">
            <a:avLst/>
          </a:prstGeom>
          <a:ln>
            <a:solidFill>
              <a:srgbClr val="0058A9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F585A4B-3300-9B47-A8EE-933B6550DFB3}"/>
                  </a:ext>
                </a:extLst>
              </p:cNvPr>
              <p:cNvSpPr/>
              <p:nvPr/>
            </p:nvSpPr>
            <p:spPr>
              <a:xfrm>
                <a:off x="8771474" y="3383464"/>
                <a:ext cx="6363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F585A4B-3300-9B47-A8EE-933B6550D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1474" y="3383464"/>
                <a:ext cx="636392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6875FBC-24B3-E848-B33A-2461632C8C04}"/>
                  </a:ext>
                </a:extLst>
              </p:cNvPr>
              <p:cNvSpPr/>
              <p:nvPr/>
            </p:nvSpPr>
            <p:spPr>
              <a:xfrm>
                <a:off x="5831705" y="3343335"/>
                <a:ext cx="4872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6875FBC-24B3-E848-B33A-2461632C8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705" y="3343335"/>
                <a:ext cx="487248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6095A70-4D54-474B-98FF-3FD0B64786DE}"/>
                  </a:ext>
                </a:extLst>
              </p:cNvPr>
              <p:cNvSpPr/>
              <p:nvPr/>
            </p:nvSpPr>
            <p:spPr>
              <a:xfrm>
                <a:off x="6981989" y="3383464"/>
                <a:ext cx="437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6095A70-4D54-474B-98FF-3FD0B6478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989" y="3383464"/>
                <a:ext cx="437940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43E782-1169-554C-A312-1B2D28853127}"/>
                  </a:ext>
                </a:extLst>
              </p:cNvPr>
              <p:cNvSpPr txBox="1"/>
              <p:nvPr/>
            </p:nvSpPr>
            <p:spPr>
              <a:xfrm>
                <a:off x="2176963" y="5812998"/>
                <a:ext cx="7505685" cy="47407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r>
                  <a:rPr lang="ru-RU" sz="2400" dirty="0"/>
                  <a:t>Столбцы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sz="2400" dirty="0"/>
                  <a:t> описывают разные «характеристики» товаров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43E782-1169-554C-A312-1B2D28853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963" y="5812998"/>
                <a:ext cx="7505685" cy="474077"/>
              </a:xfrm>
              <a:prstGeom prst="rect">
                <a:avLst/>
              </a:prstGeom>
              <a:blipFill>
                <a:blip r:embed="rId16"/>
                <a:stretch>
                  <a:fillRect l="-2365" t="-7895" r="-11318" b="-236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2172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45CD-44CC-CE4C-A93C-03AF02527C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Интерпретация для рейтингов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5B78C3-46E8-7C41-9A59-5921B8E5DBE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579563" y="1290638"/>
            <a:ext cx="6953498" cy="54149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DADB02-8796-1C4A-9DFB-27209A51E215}"/>
              </a:ext>
            </a:extLst>
          </p:cNvPr>
          <p:cNvSpPr/>
          <p:nvPr/>
        </p:nvSpPr>
        <p:spPr>
          <a:xfrm>
            <a:off x="3135087" y="5593279"/>
            <a:ext cx="1021278" cy="7362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141492-5A90-EC4F-B532-3CFB498CC196}"/>
              </a:ext>
            </a:extLst>
          </p:cNvPr>
          <p:cNvSpPr/>
          <p:nvPr/>
        </p:nvSpPr>
        <p:spPr>
          <a:xfrm>
            <a:off x="8073242" y="2812474"/>
            <a:ext cx="1021278" cy="7362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132FDC-7A66-1646-88B5-B1D2500B3910}"/>
              </a:ext>
            </a:extLst>
          </p:cNvPr>
          <p:cNvSpPr/>
          <p:nvPr/>
        </p:nvSpPr>
        <p:spPr>
          <a:xfrm>
            <a:off x="3643747" y="3998119"/>
            <a:ext cx="940128" cy="4432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0FA334-550C-7C44-98A9-830D36B396D7}"/>
              </a:ext>
            </a:extLst>
          </p:cNvPr>
          <p:cNvSpPr txBox="1"/>
          <p:nvPr/>
        </p:nvSpPr>
        <p:spPr>
          <a:xfrm>
            <a:off x="9649630" y="3444121"/>
            <a:ext cx="23580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Эти оси модель может найти сама!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EFB7FA-9EFB-0643-AF28-662999FA7C7E}"/>
              </a:ext>
            </a:extLst>
          </p:cNvPr>
          <p:cNvCxnSpPr>
            <a:cxnSpLocks/>
          </p:cNvCxnSpPr>
          <p:nvPr/>
        </p:nvCxnSpPr>
        <p:spPr>
          <a:xfrm flipV="1">
            <a:off x="6068291" y="3075709"/>
            <a:ext cx="1021278" cy="8550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B2B880-EA09-7F43-ADB6-913F7704C175}"/>
              </a:ext>
            </a:extLst>
          </p:cNvPr>
          <p:cNvCxnSpPr>
            <a:cxnSpLocks/>
          </p:cNvCxnSpPr>
          <p:nvPr/>
        </p:nvCxnSpPr>
        <p:spPr>
          <a:xfrm flipV="1">
            <a:off x="6056416" y="1900053"/>
            <a:ext cx="1472540" cy="20425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80A7EDF-E622-E742-A78E-E492AD8244C8}"/>
              </a:ext>
            </a:extLst>
          </p:cNvPr>
          <p:cNvSpPr txBox="1"/>
          <p:nvPr/>
        </p:nvSpPr>
        <p:spPr>
          <a:xfrm>
            <a:off x="100774" y="3444121"/>
            <a:ext cx="23580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Взяли 2 компоненты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4C3346-7A9A-004C-8486-5E82E35EE2A7}"/>
              </a:ext>
            </a:extLst>
          </p:cNvPr>
          <p:cNvSpPr/>
          <p:nvPr/>
        </p:nvSpPr>
        <p:spPr>
          <a:xfrm>
            <a:off x="2743200" y="2185060"/>
            <a:ext cx="1241894" cy="7362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5431904"/>
      </p:ext>
    </p:extLst>
  </p:cSld>
  <p:clrMapOvr>
    <a:masterClrMapping/>
  </p:clrMapOvr>
</p:sld>
</file>

<file path=ppt/theme/theme1.xml><?xml version="1.0" encoding="utf-8"?>
<a:theme xmlns:a="http://schemas.openxmlformats.org/drawingml/2006/main" name="NP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L" id="{41BD5BED-808A-694C-BE08-1171E7828835}" vid="{F0B4AB3A-6122-7540-8088-1A84059ABE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NPL</Template>
  <TotalTime>2369</TotalTime>
  <Words>1615</Words>
  <Application>Microsoft Macintosh PowerPoint</Application>
  <PresentationFormat>Widescreen</PresentationFormat>
  <Paragraphs>376</Paragraphs>
  <Slides>65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Cambria Math</vt:lpstr>
      <vt:lpstr>DejaVu Sans</vt:lpstr>
      <vt:lpstr>Symbol</vt:lpstr>
      <vt:lpstr>Times New Roman</vt:lpstr>
      <vt:lpstr>NPL</vt:lpstr>
      <vt:lpstr>Матричные факторизации</vt:lpstr>
      <vt:lpstr>Уменьшение размерности</vt:lpstr>
      <vt:lpstr>Метод главных компонент</vt:lpstr>
      <vt:lpstr>Метод главных компонент</vt:lpstr>
      <vt:lpstr>Метод главных компонент</vt:lpstr>
      <vt:lpstr>PCA реализуют через SVD</vt:lpstr>
      <vt:lpstr>Интерпретация для рейтингов</vt:lpstr>
      <vt:lpstr>Другая интерпретация</vt:lpstr>
      <vt:lpstr>Интерпретация для рейтингов</vt:lpstr>
      <vt:lpstr>Профили товаров полезны</vt:lpstr>
      <vt:lpstr>Можно считать похожести</vt:lpstr>
      <vt:lpstr>Пример</vt:lpstr>
      <vt:lpstr>Можно найти профиль юзера</vt:lpstr>
      <vt:lpstr>Можно найти профиль юзера</vt:lpstr>
      <vt:lpstr>Теперь можем предсказывать!</vt:lpstr>
      <vt:lpstr>Свойство SVD</vt:lpstr>
      <vt:lpstr>Свойство SVD</vt:lpstr>
      <vt:lpstr>SVD для картинки</vt:lpstr>
      <vt:lpstr>SVD для картинки</vt:lpstr>
      <vt:lpstr>SVD для картинки</vt:lpstr>
      <vt:lpstr>SVD для картинки</vt:lpstr>
      <vt:lpstr>SVD для картинки</vt:lpstr>
      <vt:lpstr>SVD для картинки</vt:lpstr>
      <vt:lpstr>Пример для рейтингов</vt:lpstr>
      <vt:lpstr>Результат SVD</vt:lpstr>
      <vt:lpstr>Результат SVD</vt:lpstr>
      <vt:lpstr>Результат SVD</vt:lpstr>
      <vt:lpstr>Результат SVD</vt:lpstr>
      <vt:lpstr>Хватит 2 компоненты</vt:lpstr>
      <vt:lpstr>Заметили подвох?</vt:lpstr>
      <vt:lpstr>Заметили подвох?</vt:lpstr>
      <vt:lpstr>Наивный подход</vt:lpstr>
      <vt:lpstr>Распишем рейтинг</vt:lpstr>
      <vt:lpstr>Избавимся от матрицы весов</vt:lpstr>
      <vt:lpstr>Добавим сдвиги</vt:lpstr>
      <vt:lpstr>Задача оптимизации</vt:lpstr>
      <vt:lpstr>С регуляризацией</vt:lpstr>
      <vt:lpstr>Градиентный спуск (GD)</vt:lpstr>
      <vt:lpstr>Stochastic GD (Funk SVD)</vt:lpstr>
      <vt:lpstr>Как делать предсказания</vt:lpstr>
      <vt:lpstr>Как обновлять профиль</vt:lpstr>
      <vt:lpstr>Как обновлять профиль</vt:lpstr>
      <vt:lpstr>Резюме: Funk SVD</vt:lpstr>
      <vt:lpstr>Музыкальная пауза</vt:lpstr>
      <vt:lpstr>Alternating Least Squares (ALS)</vt:lpstr>
      <vt:lpstr>ALS</vt:lpstr>
      <vt:lpstr>Implicit ALS</vt:lpstr>
      <vt:lpstr>Implicit ALS: хитрость</vt:lpstr>
      <vt:lpstr>Параллельный ALS</vt:lpstr>
      <vt:lpstr>Наивный параллельный ALS</vt:lpstr>
      <vt:lpstr>Может быть спасет broadcast Y?</vt:lpstr>
      <vt:lpstr>Блочный ALS</vt:lpstr>
      <vt:lpstr>Пример в Spark</vt:lpstr>
      <vt:lpstr>ALS в Яндекс.Дзен</vt:lpstr>
      <vt:lpstr>Для новых товаров</vt:lpstr>
      <vt:lpstr>Почему это работает?</vt:lpstr>
      <vt:lpstr>Новые пользователи</vt:lpstr>
      <vt:lpstr>Factorization Machines (FM)</vt:lpstr>
      <vt:lpstr>Funk SVD как частный случай</vt:lpstr>
      <vt:lpstr>SVD++ как частный случай</vt:lpstr>
      <vt:lpstr>SVD++ как частный случай</vt:lpstr>
      <vt:lpstr>FM универсальны</vt:lpstr>
      <vt:lpstr>На GPU быстрее</vt:lpstr>
      <vt:lpstr>FM: линейное время работы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Матричные факторизации: SVD</dc:title>
  <dc:creator>Andrey Zimovnov</dc:creator>
  <cp:lastModifiedBy>Зимовнов Андрей Вадимович</cp:lastModifiedBy>
  <cp:revision>48</cp:revision>
  <dcterms:created xsi:type="dcterms:W3CDTF">2018-11-09T19:23:56Z</dcterms:created>
  <dcterms:modified xsi:type="dcterms:W3CDTF">2020-11-29T16:33:42Z</dcterms:modified>
</cp:coreProperties>
</file>